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1822" r:id="rId2"/>
    <p:sldId id="1821" r:id="rId3"/>
    <p:sldId id="259" r:id="rId4"/>
    <p:sldId id="262" r:id="rId5"/>
    <p:sldId id="1825" r:id="rId6"/>
    <p:sldId id="1800" r:id="rId7"/>
    <p:sldId id="1823" r:id="rId8"/>
    <p:sldId id="1733" r:id="rId9"/>
    <p:sldId id="1734" r:id="rId10"/>
    <p:sldId id="1735" r:id="rId11"/>
    <p:sldId id="1759" r:id="rId12"/>
    <p:sldId id="1762" r:id="rId13"/>
    <p:sldId id="1817" r:id="rId14"/>
    <p:sldId id="1763" r:id="rId15"/>
    <p:sldId id="1767" r:id="rId16"/>
    <p:sldId id="1769" r:id="rId17"/>
    <p:sldId id="1768" r:id="rId18"/>
    <p:sldId id="1789" r:id="rId19"/>
    <p:sldId id="1792" r:id="rId20"/>
    <p:sldId id="1736" r:id="rId21"/>
    <p:sldId id="1824" r:id="rId22"/>
    <p:sldId id="1738" r:id="rId23"/>
    <p:sldId id="1739" r:id="rId24"/>
    <p:sldId id="1743" r:id="rId25"/>
    <p:sldId id="1744" r:id="rId26"/>
    <p:sldId id="1741"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选款后可删除其他）" id="{C684DC81-D2C3-44A6-8941-05B53D2E0557}">
          <p14:sldIdLst>
            <p14:sldId id="1822"/>
            <p14:sldId id="1821"/>
            <p14:sldId id="259"/>
          </p14:sldIdLst>
        </p14:section>
        <p14:section name="目录与章节过渡" id="{847108E3-22F3-4CD9-A82A-834291DC17F4}">
          <p14:sldIdLst>
            <p14:sldId id="262"/>
            <p14:sldId id="1825"/>
          </p14:sldIdLst>
        </p14:section>
        <p14:section name="内容页" id="{EB11151C-0E14-47B0-8218-1431BF894351}">
          <p14:sldIdLst>
            <p14:sldId id="1800"/>
            <p14:sldId id="1823"/>
            <p14:sldId id="1733"/>
            <p14:sldId id="1734"/>
            <p14:sldId id="1735"/>
            <p14:sldId id="1759"/>
            <p14:sldId id="1762"/>
            <p14:sldId id="1817"/>
            <p14:sldId id="1763"/>
            <p14:sldId id="1767"/>
            <p14:sldId id="1769"/>
            <p14:sldId id="1768"/>
            <p14:sldId id="1789"/>
            <p14:sldId id="1792"/>
            <p14:sldId id="1736"/>
            <p14:sldId id="1824"/>
            <p14:sldId id="1738"/>
            <p14:sldId id="1739"/>
            <p14:sldId id="1743"/>
            <p14:sldId id="1744"/>
          </p14:sldIdLst>
        </p14:section>
        <p14:section name="封底" id="{843E591D-6EE2-4691-951C-C0C689F22170}">
          <p14:sldIdLst>
            <p14:sldId id="1741"/>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1D6"/>
    <a:srgbClr val="C75813"/>
    <a:srgbClr val="3E1C06"/>
    <a:srgbClr val="493123"/>
    <a:srgbClr val="C8161E"/>
    <a:srgbClr val="E4E4E4"/>
    <a:srgbClr val="EEEEEE"/>
    <a:srgbClr val="D9D9D9"/>
    <a:srgbClr val="52575C"/>
    <a:srgbClr val="4D5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557" autoAdjust="0"/>
    <p:restoredTop sz="94289" autoAdjust="0"/>
  </p:normalViewPr>
  <p:slideViewPr>
    <p:cSldViewPr snapToGrid="0" showGuides="1">
      <p:cViewPr varScale="1">
        <p:scale>
          <a:sx n="111" d="100"/>
          <a:sy n="111" d="100"/>
        </p:scale>
        <p:origin x="366" y="10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000" b="0" dirty="0">
                <a:solidFill>
                  <a:srgbClr val="FCF1D6"/>
                </a:solidFill>
              </a:rPr>
              <a:t>图表标题</a:t>
            </a:r>
          </a:p>
        </c:rich>
      </c:tx>
      <c:layout>
        <c:manualLayout>
          <c:xMode val="edge"/>
          <c:yMode val="edge"/>
          <c:x val="0.40975912232895106"/>
          <c:y val="1.560692572521685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74D-4DD3-AB75-5C454402A85A}"/>
            </c:ext>
          </c:extLst>
        </c:ser>
        <c:ser>
          <c:idx val="1"/>
          <c:order val="1"/>
          <c:tx>
            <c:strRef>
              <c:f>Sheet1!$C$1</c:f>
              <c:strCache>
                <c:ptCount val="1"/>
                <c:pt idx="0">
                  <c:v>系列 2</c:v>
                </c:pt>
              </c:strCache>
            </c:strRef>
          </c:tx>
          <c:spPr>
            <a:solidFill>
              <a:srgbClr val="FCF1D6"/>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74D-4DD3-AB75-5C454402A85A}"/>
            </c:ext>
          </c:extLst>
        </c:ser>
        <c:ser>
          <c:idx val="2"/>
          <c:order val="2"/>
          <c:tx>
            <c:strRef>
              <c:f>Sheet1!$D$1</c:f>
              <c:strCache>
                <c:ptCount val="1"/>
                <c:pt idx="0">
                  <c:v>系列 3</c:v>
                </c:pt>
              </c:strCache>
            </c:strRef>
          </c:tx>
          <c:spPr>
            <a:solidFill>
              <a:schemeClr val="accent4"/>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74D-4DD3-AB75-5C454402A85A}"/>
            </c:ext>
          </c:extLst>
        </c:ser>
        <c:dLbls>
          <c:showLegendKey val="0"/>
          <c:showVal val="0"/>
          <c:showCatName val="0"/>
          <c:showSerName val="0"/>
          <c:showPercent val="0"/>
          <c:showBubbleSize val="0"/>
        </c:dLbls>
        <c:gapWidth val="190"/>
        <c:overlap val="-10"/>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65000"/>
                  <a:lumOff val="3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FCF1D6"/>
                </a:solidFill>
                <a:latin typeface="+mn-lt"/>
                <a:ea typeface="+mn-ea"/>
                <a:cs typeface="+mn-cs"/>
              </a:defRPr>
            </a:pPr>
            <a:r>
              <a:rPr lang="zh-CN" altLang="en-US" dirty="0">
                <a:solidFill>
                  <a:srgbClr val="FCF1D6"/>
                </a:solidFill>
              </a:rPr>
              <a:t>图表标题</a:t>
            </a:r>
          </a:p>
        </c:rich>
      </c:tx>
      <c:layout>
        <c:manualLayout>
          <c:xMode val="edge"/>
          <c:yMode val="edge"/>
          <c:x val="0.3843992649783517"/>
          <c:y val="0.4468267558896631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FCF1D6"/>
              </a:solidFill>
              <a:latin typeface="+mn-lt"/>
              <a:ea typeface="+mn-ea"/>
              <a:cs typeface="+mn-cs"/>
            </a:defRPr>
          </a:pPr>
          <a:endParaRPr lang="zh-CN"/>
        </a:p>
      </c:txPr>
    </c:title>
    <c:autoTitleDeleted val="0"/>
    <c:plotArea>
      <c:layout>
        <c:manualLayout>
          <c:layoutTarget val="inner"/>
          <c:xMode val="edge"/>
          <c:yMode val="edge"/>
          <c:x val="0.15533607051230364"/>
          <c:y val="0.12129181879211497"/>
          <c:w val="0.67696378412135683"/>
          <c:h val="0.76558955267639073"/>
        </c:manualLayout>
      </c:layout>
      <c:doughnutChart>
        <c:varyColors val="1"/>
        <c:ser>
          <c:idx val="0"/>
          <c:order val="0"/>
          <c:tx>
            <c:strRef>
              <c:f>Sheet1!$B$1</c:f>
              <c:strCache>
                <c:ptCount val="1"/>
                <c:pt idx="0">
                  <c:v>销售额</c:v>
                </c:pt>
              </c:strCache>
            </c:strRef>
          </c:tx>
          <c:dPt>
            <c:idx val="0"/>
            <c:bubble3D val="0"/>
            <c:spPr>
              <a:solidFill>
                <a:srgbClr val="FCF1D6"/>
              </a:solidFill>
              <a:ln w="19050">
                <a:solidFill>
                  <a:schemeClr val="lt1"/>
                </a:solidFill>
              </a:ln>
              <a:effectLst/>
            </c:spPr>
            <c:extLst>
              <c:ext xmlns:c16="http://schemas.microsoft.com/office/drawing/2014/chart" uri="{C3380CC4-5D6E-409C-BE32-E72D297353CC}">
                <c16:uniqueId val="{00000001-6E14-4DE5-A144-D861AA5E9F20}"/>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6E14-4DE5-A144-D861AA5E9F20}"/>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6E14-4DE5-A144-D861AA5E9F20}"/>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6E14-4DE5-A144-D861AA5E9F20}"/>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6E14-4DE5-A144-D861AA5E9F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E14-4DE5-A144-D861AA5E9F20}"/>
            </c:ext>
          </c:extLst>
        </c:ser>
        <c:dLbls>
          <c:showLegendKey val="0"/>
          <c:showVal val="0"/>
          <c:showCatName val="0"/>
          <c:showSerName val="0"/>
          <c:showPercent val="0"/>
          <c:showBubbleSize val="0"/>
          <c:showLeaderLines val="1"/>
        </c:dLbls>
        <c:firstSliceAng val="0"/>
        <c:holeSize val="58"/>
      </c:doughnutChart>
      <c:spPr>
        <a:noFill/>
        <a:ln>
          <a:noFill/>
        </a:ln>
        <a:effectLst/>
      </c:spPr>
    </c:plotArea>
    <c:legend>
      <c:legendPos val="b"/>
      <c:layout>
        <c:manualLayout>
          <c:xMode val="edge"/>
          <c:yMode val="edge"/>
          <c:x val="0.10278727099616679"/>
          <c:y val="0.94153069613323126"/>
          <c:w val="0.77292397968976789"/>
          <c:h val="5.8469303866768615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CF1D6"/>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41830708661414E-2"/>
          <c:y val="0.21372663100209693"/>
          <c:w val="0.93577066929133856"/>
          <c:h val="0.66362532784451389"/>
        </c:manualLayout>
      </c:layout>
      <c:lineChart>
        <c:grouping val="standard"/>
        <c:varyColors val="0"/>
        <c:ser>
          <c:idx val="0"/>
          <c:order val="0"/>
          <c:tx>
            <c:strRef>
              <c:f>Sheet1!$B$1</c:f>
              <c:strCache>
                <c:ptCount val="1"/>
                <c:pt idx="0">
                  <c:v>数量</c:v>
                </c:pt>
              </c:strCache>
            </c:strRef>
          </c:tx>
          <c:spPr>
            <a:ln w="28575" cap="rnd">
              <a:solidFill>
                <a:schemeClr val="tx1">
                  <a:lumMod val="50000"/>
                  <a:lumOff val="50000"/>
                </a:schemeClr>
              </a:solidFill>
              <a:prstDash val="dash"/>
              <a:round/>
            </a:ln>
            <a:effectLst/>
          </c:spPr>
          <c:marker>
            <c:symbol val="circle"/>
            <c:size val="13"/>
            <c:spPr>
              <a:solidFill>
                <a:srgbClr val="FCF1D6">
                  <a:alpha val="85000"/>
                </a:srgbClr>
              </a:solidFill>
              <a:ln w="9525">
                <a:noFill/>
              </a:ln>
              <a:effectLst/>
            </c:spPr>
          </c:marker>
          <c:dPt>
            <c:idx val="1"/>
            <c:marker>
              <c:symbol val="circle"/>
              <c:size val="13"/>
              <c:spPr>
                <a:solidFill>
                  <a:schemeClr val="accent1">
                    <a:lumMod val="40000"/>
                    <a:lumOff val="60000"/>
                    <a:alpha val="85000"/>
                  </a:schemeClr>
                </a:solidFill>
                <a:ln w="9525">
                  <a:noFill/>
                </a:ln>
                <a:effectLst/>
              </c:spPr>
            </c:marker>
            <c:bubble3D val="0"/>
            <c:extLst>
              <c:ext xmlns:c16="http://schemas.microsoft.com/office/drawing/2014/chart" uri="{C3380CC4-5D6E-409C-BE32-E72D297353CC}">
                <c16:uniqueId val="{00000001-6204-41CD-85F8-DC6AEE9E27C4}"/>
              </c:ext>
            </c:extLst>
          </c:dPt>
          <c:dPt>
            <c:idx val="4"/>
            <c:marker>
              <c:symbol val="circle"/>
              <c:size val="13"/>
              <c:spPr>
                <a:solidFill>
                  <a:schemeClr val="accent1">
                    <a:lumMod val="40000"/>
                    <a:lumOff val="60000"/>
                    <a:alpha val="85000"/>
                  </a:schemeClr>
                </a:solidFill>
                <a:ln w="9525">
                  <a:noFill/>
                </a:ln>
                <a:effectLst/>
              </c:spPr>
            </c:marker>
            <c:bubble3D val="0"/>
            <c:extLst>
              <c:ext xmlns:c16="http://schemas.microsoft.com/office/drawing/2014/chart" uri="{C3380CC4-5D6E-409C-BE32-E72D297353CC}">
                <c16:uniqueId val="{00000000-6204-41CD-85F8-DC6AEE9E27C4}"/>
              </c:ext>
            </c:extLst>
          </c:dPt>
          <c:dLbls>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lumMod val="60000"/>
                          <a:lumOff val="40000"/>
                        </a:schemeClr>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1-6204-41CD-85F8-DC6AEE9E27C4}"/>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1">
                          <a:lumMod val="60000"/>
                          <a:lumOff val="40000"/>
                        </a:schemeClr>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0-6204-41CD-85F8-DC6AEE9E27C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CF1D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10</c:v>
                </c:pt>
                <c:pt idx="1">
                  <c:v>15</c:v>
                </c:pt>
                <c:pt idx="2">
                  <c:v>16</c:v>
                </c:pt>
                <c:pt idx="3">
                  <c:v>15</c:v>
                </c:pt>
                <c:pt idx="4">
                  <c:v>18</c:v>
                </c:pt>
                <c:pt idx="5">
                  <c:v>21</c:v>
                </c:pt>
                <c:pt idx="6">
                  <c:v>22</c:v>
                </c:pt>
              </c:numCache>
            </c:numRef>
          </c:val>
          <c:smooth val="1"/>
          <c:extLst>
            <c:ext xmlns:c16="http://schemas.microsoft.com/office/drawing/2014/chart" uri="{C3380CC4-5D6E-409C-BE32-E72D297353CC}">
              <c16:uniqueId val="{00000000-B749-4DE9-9964-8E56BE29730C}"/>
            </c:ext>
          </c:extLst>
        </c:ser>
        <c:dLbls>
          <c:showLegendKey val="0"/>
          <c:showVal val="0"/>
          <c:showCatName val="0"/>
          <c:showSerName val="0"/>
          <c:showPercent val="0"/>
          <c:showBubbleSize val="0"/>
        </c:dLbls>
        <c:marker val="1"/>
        <c:smooth val="0"/>
        <c:axId val="88538480"/>
        <c:axId val="1027878304"/>
      </c:lineChart>
      <c:catAx>
        <c:axId val="8853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mn-lt"/>
                <a:ea typeface="+mn-ea"/>
                <a:cs typeface="+mn-cs"/>
              </a:defRPr>
            </a:pPr>
            <a:endParaRPr lang="zh-CN"/>
          </a:p>
        </c:txPr>
        <c:crossAx val="1027878304"/>
        <c:crosses val="autoZero"/>
        <c:auto val="1"/>
        <c:lblAlgn val="ctr"/>
        <c:lblOffset val="100"/>
        <c:noMultiLvlLbl val="0"/>
      </c:catAx>
      <c:valAx>
        <c:axId val="1027878304"/>
        <c:scaling>
          <c:orientation val="minMax"/>
          <c:min val="8"/>
        </c:scaling>
        <c:delete val="0"/>
        <c:axPos val="l"/>
        <c:majorGridlines>
          <c:spPr>
            <a:ln w="9525" cap="flat" cmpd="sng" algn="ctr">
              <a:solidFill>
                <a:schemeClr val="tx1">
                  <a:lumMod val="65000"/>
                  <a:lumOff val="3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853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4"/>
              </a:solidFill>
              <a:round/>
            </a:ln>
            <a:effectLst/>
          </c:spPr>
          <c:marker>
            <c:symbol val="circle"/>
            <c:size val="5"/>
            <c:spPr>
              <a:solidFill>
                <a:schemeClr val="accent5">
                  <a:lumMod val="20000"/>
                  <a:lumOff val="80000"/>
                </a:schemeClr>
              </a:solidFill>
              <a:ln w="9525">
                <a:solidFill>
                  <a:schemeClr val="accent2">
                    <a:tint val="77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0.8</c:v>
                </c:pt>
                <c:pt idx="1">
                  <c:v>2.5</c:v>
                </c:pt>
                <c:pt idx="2">
                  <c:v>2.2999999999999998</c:v>
                </c:pt>
                <c:pt idx="3">
                  <c:v>4.5</c:v>
                </c:pt>
              </c:numCache>
            </c:numRef>
          </c:val>
          <c:smooth val="0"/>
          <c:extLst>
            <c:ext xmlns:c16="http://schemas.microsoft.com/office/drawing/2014/chart" uri="{C3380CC4-5D6E-409C-BE32-E72D297353CC}">
              <c16:uniqueId val="{00000000-BC35-4540-9D5E-E6B3A8A7EF81}"/>
            </c:ext>
          </c:extLst>
        </c:ser>
        <c:ser>
          <c:idx val="1"/>
          <c:order val="1"/>
          <c:tx>
            <c:strRef>
              <c:f>Sheet1!$C$1</c:f>
              <c:strCache>
                <c:ptCount val="1"/>
                <c:pt idx="0">
                  <c:v>系列 2</c:v>
                </c:pt>
              </c:strCache>
            </c:strRef>
          </c:tx>
          <c:spPr>
            <a:ln w="28575" cap="rnd">
              <a:solidFill>
                <a:schemeClr val="accent2">
                  <a:shade val="76000"/>
                </a:schemeClr>
              </a:solidFill>
              <a:round/>
            </a:ln>
            <a:effectLst/>
          </c:spPr>
          <c:marker>
            <c:symbol val="circle"/>
            <c:size val="5"/>
            <c:spPr>
              <a:solidFill>
                <a:schemeClr val="accent2">
                  <a:shade val="76000"/>
                </a:schemeClr>
              </a:solidFill>
              <a:ln w="9525">
                <a:solidFill>
                  <a:schemeClr val="accent2">
                    <a:shade val="76000"/>
                  </a:schemeClr>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0.9</c:v>
                </c:pt>
                <c:pt idx="1">
                  <c:v>3</c:v>
                </c:pt>
                <c:pt idx="2">
                  <c:v>1.8</c:v>
                </c:pt>
                <c:pt idx="3">
                  <c:v>2.8</c:v>
                </c:pt>
              </c:numCache>
            </c:numRef>
          </c:val>
          <c:smooth val="0"/>
          <c:extLst>
            <c:ext xmlns:c16="http://schemas.microsoft.com/office/drawing/2014/chart" uri="{C3380CC4-5D6E-409C-BE32-E72D297353CC}">
              <c16:uniqueId val="{00000001-BC35-4540-9D5E-E6B3A8A7EF81}"/>
            </c:ext>
          </c:extLst>
        </c:ser>
        <c:dLbls>
          <c:showLegendKey val="0"/>
          <c:showVal val="0"/>
          <c:showCatName val="0"/>
          <c:showSerName val="0"/>
          <c:showPercent val="0"/>
          <c:showBubbleSize val="0"/>
        </c:dLbls>
        <c:marker val="1"/>
        <c:smooth val="0"/>
        <c:axId val="2085141800"/>
        <c:axId val="2085142128"/>
      </c:line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85000"/>
                  <a:lumOff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2023/12/2</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15920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360461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413136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1294422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3639840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283945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261308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3759063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161304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180959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287730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241298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298522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219987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3545830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封面">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8B964281-9DAF-4C69-A8D3-766E7FA80346}"/>
              </a:ext>
            </a:extLst>
          </p:cNvPr>
          <p:cNvPicPr>
            <a:picLocks noChangeAspect="1"/>
          </p:cNvPicPr>
          <p:nvPr userDrawn="1"/>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3" name="矩形 2">
            <a:extLst>
              <a:ext uri="{FF2B5EF4-FFF2-40B4-BE49-F238E27FC236}">
                <a16:creationId xmlns:a16="http://schemas.microsoft.com/office/drawing/2014/main" id="{411A73EE-4D99-41E8-859A-EF1FC72FADD8}"/>
              </a:ext>
            </a:extLst>
          </p:cNvPr>
          <p:cNvSpPr/>
          <p:nvPr userDrawn="1"/>
        </p:nvSpPr>
        <p:spPr>
          <a:xfrm>
            <a:off x="0" y="0"/>
            <a:ext cx="12192000" cy="68580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userDrawn="1">
            <p:ph type="title" hasCustomPrompt="1"/>
          </p:nvPr>
        </p:nvSpPr>
        <p:spPr>
          <a:xfrm>
            <a:off x="1069561" y="1966431"/>
            <a:ext cx="10052879" cy="943471"/>
          </a:xfrm>
          <a:prstGeom prst="rect">
            <a:avLst/>
          </a:prstGeom>
        </p:spPr>
        <p:txBody>
          <a:bodyPr anchor="ctr">
            <a:noAutofit/>
          </a:bodyPr>
          <a:lstStyle>
            <a:lvl1pPr marL="0" algn="l" defTabSz="914400" rtl="0" eaLnBrk="1" latinLnBrk="0" hangingPunct="1">
              <a:lnSpc>
                <a:spcPct val="100000"/>
              </a:lnSpc>
              <a:spcBef>
                <a:spcPct val="0"/>
              </a:spcBef>
              <a:buNone/>
              <a:defRPr lang="zh-CN" altLang="en-US" sz="6600" b="1" kern="12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userDrawn="1">
            <p:ph type="body" sz="quarter" idx="11"/>
          </p:nvPr>
        </p:nvSpPr>
        <p:spPr>
          <a:xfrm>
            <a:off x="1069561" y="4431949"/>
            <a:ext cx="10052879" cy="598488"/>
          </a:xfrm>
          <a:prstGeom prst="rect">
            <a:avLst/>
          </a:prstGeom>
        </p:spPr>
        <p:txBody>
          <a:bodyPr anchor="ctr"/>
          <a:lstStyle>
            <a:lvl1pPr marL="0" indent="0" algn="l">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sp>
        <p:nvSpPr>
          <p:cNvPr id="52" name="文本占位符 31">
            <a:extLst>
              <a:ext uri="{FF2B5EF4-FFF2-40B4-BE49-F238E27FC236}">
                <a16:creationId xmlns:a16="http://schemas.microsoft.com/office/drawing/2014/main" id="{F14E1190-9D41-4B1D-AB87-AB168C19D727}"/>
              </a:ext>
            </a:extLst>
          </p:cNvPr>
          <p:cNvSpPr>
            <a:spLocks noGrp="1"/>
          </p:cNvSpPr>
          <p:nvPr userDrawn="1">
            <p:ph type="body" sz="quarter" idx="12" hasCustomPrompt="1"/>
          </p:nvPr>
        </p:nvSpPr>
        <p:spPr>
          <a:xfrm>
            <a:off x="1069561" y="4978090"/>
            <a:ext cx="10052879" cy="598488"/>
          </a:xfrm>
          <a:prstGeom prst="rect">
            <a:avLst/>
          </a:prstGeom>
        </p:spPr>
        <p:txBody>
          <a:bodyPr anchor="ctr"/>
          <a:lstStyle>
            <a:lvl1pPr marL="0" indent="0" algn="l">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spTree>
    <p:extLst>
      <p:ext uri="{BB962C8B-B14F-4D97-AF65-F5344CB8AC3E}">
        <p14:creationId xmlns:p14="http://schemas.microsoft.com/office/powerpoint/2010/main" val="368742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封面">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85EE884-66F0-4673-B36B-5DEC517D3EA5}"/>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rot="10800000">
            <a:off x="1164810" y="-1461"/>
            <a:ext cx="11064468" cy="6858000"/>
          </a:xfrm>
          <a:prstGeom prst="rect">
            <a:avLst/>
          </a:prstGeom>
        </p:spPr>
      </p:pic>
      <p:pic>
        <p:nvPicPr>
          <p:cNvPr id="6" name="图片 5">
            <a:extLst>
              <a:ext uri="{FF2B5EF4-FFF2-40B4-BE49-F238E27FC236}">
                <a16:creationId xmlns:a16="http://schemas.microsoft.com/office/drawing/2014/main" id="{F359BBF1-0815-4084-8576-75F06F13F30F}"/>
              </a:ext>
            </a:extLst>
          </p:cNvPr>
          <p:cNvPicPr>
            <a:picLocks noChangeAspect="1"/>
          </p:cNvPicPr>
          <p:nvPr userDrawn="1"/>
        </p:nvPicPr>
        <p:blipFill rotWithShape="1">
          <a:blip r:embed="rId4" cstate="screen">
            <a:duotone>
              <a:prstClr val="black"/>
              <a:srgbClr val="ED7D31">
                <a:tint val="45000"/>
                <a:satMod val="400000"/>
              </a:srgbClr>
            </a:duotone>
            <a:extLst>
              <a:ext uri="{BEBA8EAE-BF5A-486C-A8C5-ECC9F3942E4B}">
                <a14:imgProps xmlns:a14="http://schemas.microsoft.com/office/drawing/2010/main">
                  <a14:imgLayer r:embed="rId5">
                    <a14:imgEffect>
                      <a14:backgroundRemoval t="356" b="95285" l="0" r="86292">
                        <a14:foregroundMark x1="20562" y1="3559" x2="20562" y2="3559"/>
                        <a14:foregroundMark x1="27622" y1="7651" x2="27622" y2="7651"/>
                        <a14:foregroundMark x1="29198" y1="7651" x2="38862" y2="26868"/>
                        <a14:foregroundMark x1="0" y1="91014" x2="7471" y2="89947"/>
                        <a14:foregroundMark x1="7539" y1="89947" x2="11035" y2="81139"/>
                        <a14:foregroundMark x1="11035" y1="81139" x2="5346" y2="71352"/>
                        <a14:foregroundMark x1="0" y1="69751" x2="5278" y2="71263"/>
                        <a14:foregroundMark x1="19465" y1="91014" x2="15696" y2="96708"/>
                        <a14:foregroundMark x1="0" y1="97153" x2="15627" y2="96708"/>
                        <a14:foregroundMark x1="0" y1="99377" x2="1097" y2="99377"/>
                        <a14:foregroundMark x1="0" y1="99377" x2="1097" y2="99377"/>
                        <a14:foregroundMark x1="0" y1="98577" x2="754" y2="98577"/>
                        <a14:foregroundMark x1="0" y1="98665" x2="754" y2="98577"/>
                        <a14:foregroundMark x1="0" y1="99377" x2="22001" y2="99822"/>
                        <a14:foregroundMark x1="41878" y1="99110" x2="22070" y2="99822"/>
                        <a14:foregroundMark x1="41947" y1="99110" x2="45442" y2="93416"/>
                        <a14:foregroundMark x1="45442" y1="93416" x2="50651" y2="96174"/>
                        <a14:foregroundMark x1="50651" y1="96174" x2="45374" y2="98310"/>
                        <a14:foregroundMark x1="45374" y1="98310" x2="37834" y2="96441"/>
                        <a14:foregroundMark x1="37834" y1="96441" x2="43317" y2="94929"/>
                        <a14:foregroundMark x1="43317" y1="94929" x2="49623" y2="98665"/>
                        <a14:foregroundMark x1="49623" y1="98665" x2="43934" y2="97865"/>
                        <a14:foregroundMark x1="43934" y1="97865" x2="39068" y2="92794"/>
                        <a14:foregroundMark x1="39068" y1="92794" x2="33173" y2="91192"/>
                        <a14:foregroundMark x1="33173" y1="91192" x2="44208" y2="98399"/>
                        <a14:foregroundMark x1="44208" y1="98399" x2="38725" y2="95641"/>
                        <a14:foregroundMark x1="38725" y1="95641" x2="44757" y2="96886"/>
                        <a14:foregroundMark x1="44757" y1="96886" x2="38725" y2="95285"/>
                        <a14:foregroundMark x1="38725" y1="95285" x2="41947" y2="94573"/>
                        <a14:foregroundMark x1="480" y1="712" x2="12474" y2="267"/>
                        <a14:foregroundMark x1="12474" y1="267" x2="42358" y2="623"/>
                        <a14:foregroundMark x1="42358" y1="623" x2="47910" y2="2669"/>
                        <a14:foregroundMark x1="47910" y1="2669" x2="18026" y2="1423"/>
                        <a14:foregroundMark x1="18026" y1="1423" x2="26182" y2="890"/>
                        <a14:foregroundMark x1="26182" y1="890" x2="14325" y2="1779"/>
                        <a14:foregroundMark x1="14325" y1="1779" x2="2673" y2="1512"/>
                        <a14:foregroundMark x1="2673" y1="1512" x2="8910" y2="1601"/>
                        <a14:foregroundMark x1="8910" y1="1601" x2="18506" y2="1068"/>
                        <a14:foregroundMark x1="18506" y1="1068" x2="24332" y2="1868"/>
                        <a14:foregroundMark x1="24332" y1="1868" x2="30432" y2="1868"/>
                        <a14:foregroundMark x1="30432" y1="1868" x2="2536" y2="1246"/>
                        <a14:foregroundMark x1="4387" y1="89" x2="12748" y2="356"/>
                        <a14:foregroundMark x1="12748" y1="356" x2="12817" y2="356"/>
                      </a14:backgroundRemoval>
                    </a14:imgEffect>
                  </a14:imgLayer>
                </a14:imgProps>
              </a:ext>
              <a:ext uri="{28A0092B-C50C-407E-A947-70E740481C1C}">
                <a14:useLocalDpi xmlns:a14="http://schemas.microsoft.com/office/drawing/2010/main"/>
              </a:ext>
            </a:extLst>
          </a:blip>
          <a:srcRect/>
          <a:stretch/>
        </p:blipFill>
        <p:spPr>
          <a:xfrm>
            <a:off x="-7619" y="0"/>
            <a:ext cx="8890236" cy="6859462"/>
          </a:xfrm>
          <a:prstGeom prst="rect">
            <a:avLst/>
          </a:prstGeom>
        </p:spPr>
      </p:pic>
      <p:sp>
        <p:nvSpPr>
          <p:cNvPr id="3" name="矩形 2">
            <a:extLst>
              <a:ext uri="{FF2B5EF4-FFF2-40B4-BE49-F238E27FC236}">
                <a16:creationId xmlns:a16="http://schemas.microsoft.com/office/drawing/2014/main" id="{411A73EE-4D99-41E8-859A-EF1FC72FADD8}"/>
              </a:ext>
            </a:extLst>
          </p:cNvPr>
          <p:cNvSpPr/>
          <p:nvPr userDrawn="1"/>
        </p:nvSpPr>
        <p:spPr>
          <a:xfrm rot="10800000">
            <a:off x="0" y="0"/>
            <a:ext cx="12229277" cy="68580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标题 1">
            <a:extLst>
              <a:ext uri="{FF2B5EF4-FFF2-40B4-BE49-F238E27FC236}">
                <a16:creationId xmlns:a16="http://schemas.microsoft.com/office/drawing/2014/main" id="{9AF74CDA-19DD-45C1-88FF-2379736830CB}"/>
              </a:ext>
            </a:extLst>
          </p:cNvPr>
          <p:cNvSpPr>
            <a:spLocks noGrp="1"/>
          </p:cNvSpPr>
          <p:nvPr userDrawn="1">
            <p:ph type="title" hasCustomPrompt="1"/>
          </p:nvPr>
        </p:nvSpPr>
        <p:spPr>
          <a:xfrm>
            <a:off x="1069561" y="1966431"/>
            <a:ext cx="10052879" cy="943471"/>
          </a:xfrm>
          <a:prstGeom prst="rect">
            <a:avLst/>
          </a:prstGeom>
        </p:spPr>
        <p:txBody>
          <a:bodyPr anchor="ctr">
            <a:noAutofit/>
          </a:bodyPr>
          <a:lstStyle>
            <a:lvl1pPr marL="0" algn="r" defTabSz="914400" rtl="0" eaLnBrk="1" latinLnBrk="0" hangingPunct="1">
              <a:lnSpc>
                <a:spcPct val="100000"/>
              </a:lnSpc>
              <a:spcBef>
                <a:spcPct val="0"/>
              </a:spcBef>
              <a:buNone/>
              <a:defRPr lang="zh-CN" altLang="en-US" sz="6600" b="1" kern="12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userDrawn="1">
            <p:ph type="body" sz="quarter" idx="11"/>
          </p:nvPr>
        </p:nvSpPr>
        <p:spPr>
          <a:xfrm>
            <a:off x="1069561" y="4431949"/>
            <a:ext cx="10052879" cy="598488"/>
          </a:xfrm>
          <a:prstGeom prst="rect">
            <a:avLst/>
          </a:prstGeom>
        </p:spPr>
        <p:txBody>
          <a:bodyPr anchor="ctr"/>
          <a:lstStyle>
            <a:lvl1pPr marL="0" indent="0" algn="r">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sp>
        <p:nvSpPr>
          <p:cNvPr id="52" name="文本占位符 31">
            <a:extLst>
              <a:ext uri="{FF2B5EF4-FFF2-40B4-BE49-F238E27FC236}">
                <a16:creationId xmlns:a16="http://schemas.microsoft.com/office/drawing/2014/main" id="{F14E1190-9D41-4B1D-AB87-AB168C19D727}"/>
              </a:ext>
            </a:extLst>
          </p:cNvPr>
          <p:cNvSpPr>
            <a:spLocks noGrp="1"/>
          </p:cNvSpPr>
          <p:nvPr userDrawn="1">
            <p:ph type="body" sz="quarter" idx="12" hasCustomPrompt="1"/>
          </p:nvPr>
        </p:nvSpPr>
        <p:spPr>
          <a:xfrm>
            <a:off x="1069561" y="4992604"/>
            <a:ext cx="10052879" cy="598488"/>
          </a:xfrm>
          <a:prstGeom prst="rect">
            <a:avLst/>
          </a:prstGeom>
        </p:spPr>
        <p:txBody>
          <a:bodyPr anchor="ctr"/>
          <a:lstStyle>
            <a:lvl1pPr marL="0" indent="0" algn="r">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spTree>
    <p:extLst>
      <p:ext uri="{BB962C8B-B14F-4D97-AF65-F5344CB8AC3E}">
        <p14:creationId xmlns:p14="http://schemas.microsoft.com/office/powerpoint/2010/main" val="358834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封面">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B26C9B5-E603-4D5D-92A4-3987662A9ABF}"/>
              </a:ext>
            </a:extLst>
          </p:cNvPr>
          <p:cNvGrpSpPr/>
          <p:nvPr userDrawn="1"/>
        </p:nvGrpSpPr>
        <p:grpSpPr>
          <a:xfrm>
            <a:off x="319314" y="0"/>
            <a:ext cx="11872686" cy="6858000"/>
            <a:chOff x="2305050" y="1147017"/>
            <a:chExt cx="9886950" cy="5710983"/>
          </a:xfrm>
        </p:grpSpPr>
        <p:pic>
          <p:nvPicPr>
            <p:cNvPr id="7" name="图片 6">
              <a:extLst>
                <a:ext uri="{FF2B5EF4-FFF2-40B4-BE49-F238E27FC236}">
                  <a16:creationId xmlns:a16="http://schemas.microsoft.com/office/drawing/2014/main" id="{9FBBE06D-BDD4-409F-8AA8-1E6D501CC4ED}"/>
                </a:ext>
              </a:extLst>
            </p:cNvPr>
            <p:cNvPicPr>
              <a:picLocks noChangeAspect="1"/>
            </p:cNvPicPr>
            <p:nvPr userDrawn="1"/>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2381250" y="1147017"/>
              <a:ext cx="9810750" cy="5710983"/>
            </a:xfrm>
            <a:prstGeom prst="rect">
              <a:avLst/>
            </a:prstGeom>
          </p:spPr>
        </p:pic>
        <p:sp>
          <p:nvSpPr>
            <p:cNvPr id="8" name="矩形 7">
              <a:extLst>
                <a:ext uri="{FF2B5EF4-FFF2-40B4-BE49-F238E27FC236}">
                  <a16:creationId xmlns:a16="http://schemas.microsoft.com/office/drawing/2014/main" id="{E42DBE1D-2A2D-433E-A1CD-17F5CA024051}"/>
                </a:ext>
              </a:extLst>
            </p:cNvPr>
            <p:cNvSpPr/>
            <p:nvPr userDrawn="1"/>
          </p:nvSpPr>
          <p:spPr>
            <a:xfrm>
              <a:off x="2305050" y="1147017"/>
              <a:ext cx="3130465" cy="5710983"/>
            </a:xfrm>
            <a:prstGeom prst="rect">
              <a:avLst/>
            </a:prstGeom>
            <a:gradFill flip="none" rotWithShape="1">
              <a:gsLst>
                <a:gs pos="0">
                  <a:schemeClr val="tx1">
                    <a:alpha val="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411A73EE-4D99-41E8-859A-EF1FC72FADD8}"/>
              </a:ext>
            </a:extLst>
          </p:cNvPr>
          <p:cNvSpPr/>
          <p:nvPr userDrawn="1"/>
        </p:nvSpPr>
        <p:spPr>
          <a:xfrm>
            <a:off x="0" y="0"/>
            <a:ext cx="12192000" cy="68580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userDrawn="1">
            <p:ph type="title" hasCustomPrompt="1"/>
          </p:nvPr>
        </p:nvSpPr>
        <p:spPr>
          <a:xfrm>
            <a:off x="1069561" y="1966431"/>
            <a:ext cx="10052879" cy="943471"/>
          </a:xfrm>
          <a:prstGeom prst="rect">
            <a:avLst/>
          </a:prstGeom>
        </p:spPr>
        <p:txBody>
          <a:bodyPr anchor="ctr">
            <a:noAutofit/>
          </a:bodyPr>
          <a:lstStyle>
            <a:lvl1pPr marL="0" algn="l" defTabSz="914400" rtl="0" eaLnBrk="1" latinLnBrk="0" hangingPunct="1">
              <a:lnSpc>
                <a:spcPct val="100000"/>
              </a:lnSpc>
              <a:spcBef>
                <a:spcPct val="0"/>
              </a:spcBef>
              <a:buNone/>
              <a:defRPr lang="zh-CN" altLang="en-US" sz="6600" b="1" kern="12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userDrawn="1">
            <p:ph type="body" sz="quarter" idx="11"/>
          </p:nvPr>
        </p:nvSpPr>
        <p:spPr>
          <a:xfrm>
            <a:off x="1069561" y="4431949"/>
            <a:ext cx="10052879" cy="598488"/>
          </a:xfrm>
          <a:prstGeom prst="rect">
            <a:avLst/>
          </a:prstGeom>
        </p:spPr>
        <p:txBody>
          <a:bodyPr anchor="ctr"/>
          <a:lstStyle>
            <a:lvl1pPr marL="0" indent="0" algn="l">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sp>
        <p:nvSpPr>
          <p:cNvPr id="52" name="文本占位符 31">
            <a:extLst>
              <a:ext uri="{FF2B5EF4-FFF2-40B4-BE49-F238E27FC236}">
                <a16:creationId xmlns:a16="http://schemas.microsoft.com/office/drawing/2014/main" id="{F14E1190-9D41-4B1D-AB87-AB168C19D727}"/>
              </a:ext>
            </a:extLst>
          </p:cNvPr>
          <p:cNvSpPr>
            <a:spLocks noGrp="1"/>
          </p:cNvSpPr>
          <p:nvPr userDrawn="1">
            <p:ph type="body" sz="quarter" idx="12" hasCustomPrompt="1"/>
          </p:nvPr>
        </p:nvSpPr>
        <p:spPr>
          <a:xfrm>
            <a:off x="1069561" y="4978090"/>
            <a:ext cx="10052879" cy="598488"/>
          </a:xfrm>
          <a:prstGeom prst="rect">
            <a:avLst/>
          </a:prstGeom>
        </p:spPr>
        <p:txBody>
          <a:bodyPr anchor="ctr"/>
          <a:lstStyle>
            <a:lvl1pPr marL="0" indent="0" algn="l">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spTree>
    <p:extLst>
      <p:ext uri="{BB962C8B-B14F-4D97-AF65-F5344CB8AC3E}">
        <p14:creationId xmlns:p14="http://schemas.microsoft.com/office/powerpoint/2010/main" val="3735959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F86456-7737-45A2-B74D-951258C9BA16}"/>
              </a:ext>
            </a:extLst>
          </p:cNvPr>
          <p:cNvPicPr>
            <a:picLocks noChangeAspect="1"/>
          </p:cNvPicPr>
          <p:nvPr userDrawn="1"/>
        </p:nvPicPr>
        <p:blipFill rotWithShape="1">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5634"/>
            <a:ext cx="3265714" cy="6873634"/>
          </a:xfrm>
          <a:prstGeom prst="rect">
            <a:avLst/>
          </a:prstGeom>
        </p:spPr>
      </p:pic>
      <p:sp>
        <p:nvSpPr>
          <p:cNvPr id="7" name="灯片编号占位符 5">
            <a:extLst>
              <a:ext uri="{FF2B5EF4-FFF2-40B4-BE49-F238E27FC236}">
                <a16:creationId xmlns:a16="http://schemas.microsoft.com/office/drawing/2014/main" id="{895570B1-7C18-40DE-9D30-656AFF266EA7}"/>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矩形 7">
            <a:extLst>
              <a:ext uri="{FF2B5EF4-FFF2-40B4-BE49-F238E27FC236}">
                <a16:creationId xmlns:a16="http://schemas.microsoft.com/office/drawing/2014/main" id="{61F6BB50-4023-4FC4-BB9C-92D7FD66A92F}"/>
              </a:ext>
            </a:extLst>
          </p:cNvPr>
          <p:cNvSpPr/>
          <p:nvPr userDrawn="1"/>
        </p:nvSpPr>
        <p:spPr>
          <a:xfrm rot="10800000">
            <a:off x="-15241" y="0"/>
            <a:ext cx="3411584" cy="68580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976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chemeClr val="accent4">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650160" y="270439"/>
            <a:ext cx="9774619" cy="598488"/>
          </a:xfrm>
          <a:prstGeom prst="rect">
            <a:avLst/>
          </a:prstGeom>
        </p:spPr>
        <p:txBody>
          <a:bodyPr anchor="ctr"/>
          <a:lstStyle>
            <a:lvl1pPr marL="0" indent="0" algn="l">
              <a:lnSpc>
                <a:spcPct val="100000"/>
              </a:lnSpc>
              <a:buNone/>
              <a:defRPr lang="zh-CN" altLang="en-US" sz="3200" b="1" kern="1200" dirty="0">
                <a:gradFill flip="none" rotWithShape="1">
                  <a:gsLst>
                    <a:gs pos="0">
                      <a:srgbClr val="FFFFFF"/>
                    </a:gs>
                    <a:gs pos="90000">
                      <a:srgbClr val="FFD871"/>
                    </a:gs>
                  </a:gsLst>
                  <a:lin ang="5400000" scaled="0"/>
                  <a:tileRect/>
                </a:gradFill>
                <a:effectLst>
                  <a:outerShdw blurRad="50800" dist="50800" dir="5400000" algn="ctr" rotWithShape="0">
                    <a:schemeClr val="accent4">
                      <a:lumMod val="50000"/>
                    </a:schemeClr>
                  </a:outerShdw>
                </a:effectLst>
                <a:latin typeface="+mj-ea"/>
                <a:ea typeface="+mn-ea"/>
                <a:cs typeface="+mn-cs"/>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650160" y="1190090"/>
            <a:ext cx="10944940" cy="4765791"/>
          </a:xfrm>
          <a:prstGeom prst="rect">
            <a:avLst/>
          </a:prstGeom>
        </p:spPr>
        <p:txBody>
          <a:bodyPr/>
          <a:lstStyle>
            <a:lvl1pPr marL="0" indent="0">
              <a:lnSpc>
                <a:spcPct val="130000"/>
              </a:lnSpc>
              <a:buClr>
                <a:schemeClr val="accent4">
                  <a:lumMod val="20000"/>
                  <a:lumOff val="80000"/>
                </a:schemeClr>
              </a:buClr>
              <a:buFont typeface="Wingdings" panose="05000000000000000000" pitchFamily="2" charset="2"/>
              <a:buNone/>
              <a:defRPr lang="zh-CN" altLang="en-US" sz="2800" b="1" kern="1200" dirty="0">
                <a:solidFill>
                  <a:schemeClr val="accent5">
                    <a:lumMod val="20000"/>
                    <a:lumOff val="80000"/>
                  </a:schemeClr>
                </a:solidFill>
                <a:latin typeface="+mn-lt"/>
                <a:ea typeface="+mn-ea"/>
                <a:cs typeface="+mn-cs"/>
              </a:defRPr>
            </a:lvl1pPr>
            <a:lvl2pPr marL="685800" indent="-228600">
              <a:lnSpc>
                <a:spcPct val="130000"/>
              </a:lnSpc>
              <a:buClr>
                <a:schemeClr val="accent4">
                  <a:lumMod val="40000"/>
                  <a:lumOff val="60000"/>
                </a:schemeClr>
              </a:buClr>
              <a:buFont typeface="Arial" panose="020B0604020202020204" pitchFamily="34" charset="0"/>
              <a:buChar char="•"/>
              <a:defRPr sz="2400" spc="300">
                <a:solidFill>
                  <a:schemeClr val="bg1"/>
                </a:solidFill>
              </a:defRPr>
            </a:lvl2pPr>
            <a:lvl3pPr marL="1143000" indent="-228600">
              <a:lnSpc>
                <a:spcPct val="130000"/>
              </a:lnSpc>
              <a:buClr>
                <a:schemeClr val="accent4">
                  <a:lumMod val="40000"/>
                  <a:lumOff val="60000"/>
                </a:schemeClr>
              </a:buClr>
              <a:buFont typeface="Arial" panose="020B0604020202020204" pitchFamily="34" charset="0"/>
              <a:buChar char="•"/>
              <a:defRPr sz="2000" spc="300">
                <a:solidFill>
                  <a:schemeClr val="bg1"/>
                </a:solidFill>
              </a:defRPr>
            </a:lvl3pPr>
            <a:lvl4pPr marL="1600200" indent="-228600">
              <a:lnSpc>
                <a:spcPct val="130000"/>
              </a:lnSpc>
              <a:buClr>
                <a:schemeClr val="accent4">
                  <a:lumMod val="40000"/>
                  <a:lumOff val="60000"/>
                </a:schemeClr>
              </a:buClr>
              <a:buFont typeface="Arial" panose="020B0604020202020204" pitchFamily="34" charset="0"/>
              <a:buChar char="•"/>
              <a:defRPr sz="1800" spc="300">
                <a:solidFill>
                  <a:schemeClr val="bg1"/>
                </a:solidFill>
              </a:defRPr>
            </a:lvl4pPr>
            <a:lvl5pPr marL="2057400" indent="-228600">
              <a:lnSpc>
                <a:spcPct val="130000"/>
              </a:lnSpc>
              <a:buClr>
                <a:schemeClr val="accent4">
                  <a:lumMod val="40000"/>
                  <a:lumOff val="60000"/>
                </a:schemeClr>
              </a:buClr>
              <a:buFont typeface="Arial" panose="020B0604020202020204" pitchFamily="34" charset="0"/>
              <a:buChar char="•"/>
              <a:defRPr sz="1800" spc="300">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246720" y="499833"/>
            <a:ext cx="429986" cy="13970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16" name="矩形 15">
            <a:extLst>
              <a:ext uri="{FF2B5EF4-FFF2-40B4-BE49-F238E27FC236}">
                <a16:creationId xmlns:a16="http://schemas.microsoft.com/office/drawing/2014/main" id="{B21752F1-B84B-46FC-92B3-8A03375B1AD6}"/>
              </a:ext>
            </a:extLst>
          </p:cNvPr>
          <p:cNvSpPr/>
          <p:nvPr userDrawn="1"/>
        </p:nvSpPr>
        <p:spPr>
          <a:xfrm>
            <a:off x="0" y="830941"/>
            <a:ext cx="12192000" cy="45719"/>
          </a:xfrm>
          <a:prstGeom prst="rect">
            <a:avLst/>
          </a:prstGeom>
          <a:solidFill>
            <a:srgbClr val="52575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rgbClr val="C7581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FBA5F23-4AD3-46F8-A573-A07D57406E5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2" name="平行四边形 21">
            <a:extLst>
              <a:ext uri="{FF2B5EF4-FFF2-40B4-BE49-F238E27FC236}">
                <a16:creationId xmlns:a16="http://schemas.microsoft.com/office/drawing/2014/main" id="{0EBAF33E-6167-4577-BC48-7320A08815C4}"/>
              </a:ext>
            </a:extLst>
          </p:cNvPr>
          <p:cNvSpPr/>
          <p:nvPr userDrawn="1"/>
        </p:nvSpPr>
        <p:spPr>
          <a:xfrm>
            <a:off x="0" y="1"/>
            <a:ext cx="12191483" cy="830940"/>
          </a:xfrm>
          <a:prstGeom prst="parallelogram">
            <a:avLst>
              <a:gd name="adj" fmla="val 0"/>
            </a:avLst>
          </a:prstGeom>
          <a:solidFill>
            <a:schemeClr val="accent4">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占位符 31">
            <a:extLst>
              <a:ext uri="{FF2B5EF4-FFF2-40B4-BE49-F238E27FC236}">
                <a16:creationId xmlns:a16="http://schemas.microsoft.com/office/drawing/2014/main" id="{6F3187C0-1E7B-476C-9539-5EC31B19D370}"/>
              </a:ext>
            </a:extLst>
          </p:cNvPr>
          <p:cNvSpPr>
            <a:spLocks noGrp="1"/>
          </p:cNvSpPr>
          <p:nvPr>
            <p:ph type="body" sz="quarter" idx="11"/>
          </p:nvPr>
        </p:nvSpPr>
        <p:spPr>
          <a:xfrm>
            <a:off x="650160" y="270439"/>
            <a:ext cx="9774619" cy="598488"/>
          </a:xfrm>
          <a:prstGeom prst="rect">
            <a:avLst/>
          </a:prstGeom>
        </p:spPr>
        <p:txBody>
          <a:bodyPr anchor="ctr"/>
          <a:lstStyle>
            <a:lvl1pPr marL="0" indent="0" algn="l">
              <a:lnSpc>
                <a:spcPct val="100000"/>
              </a:lnSpc>
              <a:buNone/>
              <a:defRPr lang="zh-CN" altLang="en-US" sz="3200" b="1" kern="1200" dirty="0">
                <a:gradFill flip="none" rotWithShape="1">
                  <a:gsLst>
                    <a:gs pos="0">
                      <a:srgbClr val="FFFFFF"/>
                    </a:gs>
                    <a:gs pos="90000">
                      <a:srgbClr val="FFD871"/>
                    </a:gs>
                  </a:gsLst>
                  <a:lin ang="5400000" scaled="0"/>
                  <a:tileRect/>
                </a:gradFill>
                <a:effectLst/>
                <a:latin typeface="+mj-ea"/>
                <a:ea typeface="+mn-ea"/>
                <a:cs typeface="+mn-cs"/>
              </a:defRPr>
            </a:lvl1pPr>
          </a:lstStyle>
          <a:p>
            <a:pPr lvl="0"/>
            <a:endParaRPr lang="zh-CN" altLang="en-US" dirty="0"/>
          </a:p>
        </p:txBody>
      </p:sp>
      <p:sp>
        <p:nvSpPr>
          <p:cNvPr id="24" name="等腰三角形 23">
            <a:extLst>
              <a:ext uri="{FF2B5EF4-FFF2-40B4-BE49-F238E27FC236}">
                <a16:creationId xmlns:a16="http://schemas.microsoft.com/office/drawing/2014/main" id="{81457776-9DF6-49EA-B3AC-1FE0517C33A4}"/>
              </a:ext>
            </a:extLst>
          </p:cNvPr>
          <p:cNvSpPr/>
          <p:nvPr userDrawn="1"/>
        </p:nvSpPr>
        <p:spPr>
          <a:xfrm rot="5400000">
            <a:off x="246720" y="499833"/>
            <a:ext cx="429986" cy="13970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BD6DE633-B608-474A-81F7-3BDB138B5C0C}"/>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26" name="矩形 25">
            <a:extLst>
              <a:ext uri="{FF2B5EF4-FFF2-40B4-BE49-F238E27FC236}">
                <a16:creationId xmlns:a16="http://schemas.microsoft.com/office/drawing/2014/main" id="{E04C904A-BD35-456C-A9E2-81297B8284D2}"/>
              </a:ext>
            </a:extLst>
          </p:cNvPr>
          <p:cNvSpPr/>
          <p:nvPr userDrawn="1"/>
        </p:nvSpPr>
        <p:spPr>
          <a:xfrm>
            <a:off x="0" y="830941"/>
            <a:ext cx="12192000" cy="45719"/>
          </a:xfrm>
          <a:prstGeom prst="rect">
            <a:avLst/>
          </a:prstGeom>
          <a:solidFill>
            <a:srgbClr val="52575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灯片编号占位符 5">
            <a:extLst>
              <a:ext uri="{FF2B5EF4-FFF2-40B4-BE49-F238E27FC236}">
                <a16:creationId xmlns:a16="http://schemas.microsoft.com/office/drawing/2014/main" id="{8E71692C-D26B-46FE-93B8-8E762D7E8B30}"/>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28" name="矩形: 剪去单角 27">
            <a:extLst>
              <a:ext uri="{FF2B5EF4-FFF2-40B4-BE49-F238E27FC236}">
                <a16:creationId xmlns:a16="http://schemas.microsoft.com/office/drawing/2014/main" id="{A5953691-5775-450C-8F15-320A4E88D58D}"/>
              </a:ext>
            </a:extLst>
          </p:cNvPr>
          <p:cNvSpPr/>
          <p:nvPr userDrawn="1"/>
        </p:nvSpPr>
        <p:spPr>
          <a:xfrm rot="5400000" flipV="1">
            <a:off x="6020103" y="686100"/>
            <a:ext cx="147097" cy="12196703"/>
          </a:xfrm>
          <a:prstGeom prst="snip1Rect">
            <a:avLst>
              <a:gd name="adj" fmla="val 0"/>
            </a:avLst>
          </a:prstGeom>
          <a:solidFill>
            <a:srgbClr val="C7581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平行四边形 28">
            <a:extLst>
              <a:ext uri="{FF2B5EF4-FFF2-40B4-BE49-F238E27FC236}">
                <a16:creationId xmlns:a16="http://schemas.microsoft.com/office/drawing/2014/main" id="{C08E10FE-8736-4982-82F0-A89AE6109D6D}"/>
              </a:ext>
            </a:extLst>
          </p:cNvPr>
          <p:cNvSpPr/>
          <p:nvPr userDrawn="1"/>
        </p:nvSpPr>
        <p:spPr>
          <a:xfrm>
            <a:off x="893764" y="6710902"/>
            <a:ext cx="873216" cy="147098"/>
          </a:xfrm>
          <a:prstGeom prst="parallelogram">
            <a:avLst/>
          </a:prstGeom>
          <a:solidFill>
            <a:srgbClr val="E0CF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108F8C15-83C1-4D6F-AF2D-870B845075D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200001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面带底边">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48A797BB-DECD-49C3-A41F-1B9154A7D5A4}"/>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1" name="矩形: 剪去单角 10">
            <a:extLst>
              <a:ext uri="{FF2B5EF4-FFF2-40B4-BE49-F238E27FC236}">
                <a16:creationId xmlns:a16="http://schemas.microsoft.com/office/drawing/2014/main" id="{EE4AB665-630B-4558-B314-4E0372FB0AAF}"/>
              </a:ext>
            </a:extLst>
          </p:cNvPr>
          <p:cNvSpPr/>
          <p:nvPr userDrawn="1"/>
        </p:nvSpPr>
        <p:spPr>
          <a:xfrm rot="5400000" flipV="1">
            <a:off x="6020103" y="686100"/>
            <a:ext cx="147097" cy="12196703"/>
          </a:xfrm>
          <a:prstGeom prst="snip1Rect">
            <a:avLst>
              <a:gd name="adj" fmla="val 0"/>
            </a:avLst>
          </a:prstGeom>
          <a:solidFill>
            <a:srgbClr val="C7581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平行四边形 11">
            <a:extLst>
              <a:ext uri="{FF2B5EF4-FFF2-40B4-BE49-F238E27FC236}">
                <a16:creationId xmlns:a16="http://schemas.microsoft.com/office/drawing/2014/main" id="{7E9E1041-9279-433C-B3C9-64761CD2D05B}"/>
              </a:ext>
            </a:extLst>
          </p:cNvPr>
          <p:cNvSpPr/>
          <p:nvPr userDrawn="1"/>
        </p:nvSpPr>
        <p:spPr>
          <a:xfrm>
            <a:off x="893764" y="6710902"/>
            <a:ext cx="873216" cy="147098"/>
          </a:xfrm>
          <a:prstGeom prst="parallelogram">
            <a:avLst/>
          </a:prstGeom>
          <a:solidFill>
            <a:srgbClr val="E0CF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295F96C3-14FD-4162-870E-10ADBD2F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08409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纯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B59E99E5-3D04-48C8-8C25-11D9E0A634CD}"/>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3774908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底">
    <p:bg>
      <p:bgPr>
        <a:gradFill flip="none" rotWithShape="1">
          <a:gsLst>
            <a:gs pos="0">
              <a:srgbClr val="3E1C06"/>
            </a:gs>
            <a:gs pos="100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1293661" y="2078924"/>
            <a:ext cx="9706608" cy="1066800"/>
          </a:xfrm>
          <a:prstGeom prst="rect">
            <a:avLst/>
          </a:prstGeom>
        </p:spPr>
        <p:txBody>
          <a:bodyPr anchor="ctr"/>
          <a:lstStyle>
            <a:lvl1pPr marL="0" indent="0" algn="l">
              <a:lnSpc>
                <a:spcPct val="100000"/>
              </a:lnSpc>
              <a:buNone/>
              <a:defRPr lang="zh-CN" altLang="en-US" sz="6000" b="1" kern="1200" dirty="0">
                <a:gradFill flip="none" rotWithShape="1">
                  <a:gsLst>
                    <a:gs pos="0">
                      <a:srgbClr val="FFFFFF"/>
                    </a:gs>
                    <a:gs pos="90000">
                      <a:srgbClr val="FFD871"/>
                    </a:gs>
                  </a:gsLst>
                  <a:lin ang="5400000" scaled="0"/>
                  <a:tileRect/>
                </a:gradFill>
                <a:effectLst/>
                <a:latin typeface="+mj-ea"/>
                <a:ea typeface="+mn-ea"/>
                <a:cs typeface="+mn-cs"/>
              </a:defRPr>
            </a:lvl1pPr>
          </a:lstStyle>
          <a:p>
            <a:pPr lvl="0"/>
            <a:endParaRPr lang="zh-CN" altLang="en-US" dirty="0"/>
          </a:p>
        </p:txBody>
      </p:sp>
      <p:cxnSp>
        <p:nvCxnSpPr>
          <p:cNvPr id="3" name="直接连接符 2">
            <a:extLst>
              <a:ext uri="{FF2B5EF4-FFF2-40B4-BE49-F238E27FC236}">
                <a16:creationId xmlns:a16="http://schemas.microsoft.com/office/drawing/2014/main" id="{61286991-ADFA-4EBB-80CB-E056F78F54FB}"/>
              </a:ext>
            </a:extLst>
          </p:cNvPr>
          <p:cNvCxnSpPr>
            <a:cxnSpLocks/>
          </p:cNvCxnSpPr>
          <p:nvPr userDrawn="1"/>
        </p:nvCxnSpPr>
        <p:spPr>
          <a:xfrm>
            <a:off x="1305810" y="3244757"/>
            <a:ext cx="9694459" cy="0"/>
          </a:xfrm>
          <a:prstGeom prst="line">
            <a:avLst/>
          </a:prstGeom>
          <a:ln w="6350">
            <a:solidFill>
              <a:srgbClr val="FCF1D6">
                <a:alpha val="80000"/>
              </a:srgb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7EC30B7-B8A2-446D-B559-102A9C905F0A}"/>
              </a:ext>
            </a:extLst>
          </p:cNvPr>
          <p:cNvSpPr/>
          <p:nvPr userDrawn="1"/>
        </p:nvSpPr>
        <p:spPr>
          <a:xfrm flipV="1">
            <a:off x="1" y="1283700"/>
            <a:ext cx="406400" cy="3597655"/>
          </a:xfrm>
          <a:custGeom>
            <a:avLst/>
            <a:gdLst>
              <a:gd name="connsiteX0" fmla="*/ 0 w 589045"/>
              <a:gd name="connsiteY0" fmla="*/ 0 h 4267197"/>
              <a:gd name="connsiteX1" fmla="*/ 589045 w 589045"/>
              <a:gd name="connsiteY1" fmla="*/ 0 h 4267197"/>
              <a:gd name="connsiteX2" fmla="*/ 589045 w 589045"/>
              <a:gd name="connsiteY2" fmla="*/ 4267197 h 4267197"/>
              <a:gd name="connsiteX3" fmla="*/ 0 w 589045"/>
              <a:gd name="connsiteY3" fmla="*/ 4267197 h 4267197"/>
              <a:gd name="connsiteX4" fmla="*/ 0 w 589045"/>
              <a:gd name="connsiteY4" fmla="*/ 0 h 4267197"/>
              <a:gd name="connsiteX0" fmla="*/ 0 w 589045"/>
              <a:gd name="connsiteY0" fmla="*/ 0 h 4267197"/>
              <a:gd name="connsiteX1" fmla="*/ 589045 w 589045"/>
              <a:gd name="connsiteY1" fmla="*/ 0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89045 w 589045"/>
              <a:gd name="connsiteY1" fmla="*/ 431800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45173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73448 w 589045"/>
              <a:gd name="connsiteY1" fmla="*/ 341407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37641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22578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87254 w 589045"/>
              <a:gd name="connsiteY1" fmla="*/ 345173 h 4267197"/>
              <a:gd name="connsiteX2" fmla="*/ 589045 w 589045"/>
              <a:gd name="connsiteY2" fmla="*/ 3886197 h 4267197"/>
              <a:gd name="connsiteX3" fmla="*/ 0 w 589045"/>
              <a:gd name="connsiteY3" fmla="*/ 4267197 h 4267197"/>
              <a:gd name="connsiteX4" fmla="*/ 0 w 589045"/>
              <a:gd name="connsiteY4" fmla="*/ 0 h 426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045" h="4267197">
                <a:moveTo>
                  <a:pt x="0" y="0"/>
                </a:moveTo>
                <a:lnTo>
                  <a:pt x="587254" y="345173"/>
                </a:lnTo>
                <a:lnTo>
                  <a:pt x="589045" y="3886197"/>
                </a:lnTo>
                <a:lnTo>
                  <a:pt x="0" y="4267197"/>
                </a:lnTo>
                <a:lnTo>
                  <a:pt x="0" y="0"/>
                </a:lnTo>
                <a:close/>
              </a:path>
            </a:pathLst>
          </a:custGeom>
          <a:solidFill>
            <a:schemeClr val="accent4">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5" name="矩形 14">
            <a:extLst>
              <a:ext uri="{FF2B5EF4-FFF2-40B4-BE49-F238E27FC236}">
                <a16:creationId xmlns:a16="http://schemas.microsoft.com/office/drawing/2014/main" id="{5B704955-7D18-4AF8-820C-E8836BD8293C}"/>
              </a:ext>
            </a:extLst>
          </p:cNvPr>
          <p:cNvSpPr/>
          <p:nvPr userDrawn="1"/>
        </p:nvSpPr>
        <p:spPr>
          <a:xfrm rot="10800000" flipV="1">
            <a:off x="308452" y="1532761"/>
            <a:ext cx="99108" cy="3125726"/>
          </a:xfrm>
          <a:custGeom>
            <a:avLst/>
            <a:gdLst>
              <a:gd name="connsiteX0" fmla="*/ 0 w 99108"/>
              <a:gd name="connsiteY0" fmla="*/ 0 h 2956657"/>
              <a:gd name="connsiteX1" fmla="*/ 99108 w 99108"/>
              <a:gd name="connsiteY1" fmla="*/ 0 h 2956657"/>
              <a:gd name="connsiteX2" fmla="*/ 99108 w 99108"/>
              <a:gd name="connsiteY2" fmla="*/ 2956657 h 2956657"/>
              <a:gd name="connsiteX3" fmla="*/ 0 w 99108"/>
              <a:gd name="connsiteY3" fmla="*/ 2956657 h 2956657"/>
              <a:gd name="connsiteX4" fmla="*/ 0 w 99108"/>
              <a:gd name="connsiteY4" fmla="*/ 0 h 2956657"/>
              <a:gd name="connsiteX0" fmla="*/ 0 w 99108"/>
              <a:gd name="connsiteY0" fmla="*/ 71438 h 3028095"/>
              <a:gd name="connsiteX1" fmla="*/ 99108 w 99108"/>
              <a:gd name="connsiteY1" fmla="*/ 0 h 3028095"/>
              <a:gd name="connsiteX2" fmla="*/ 99108 w 99108"/>
              <a:gd name="connsiteY2" fmla="*/ 3028095 h 3028095"/>
              <a:gd name="connsiteX3" fmla="*/ 0 w 99108"/>
              <a:gd name="connsiteY3" fmla="*/ 3028095 h 3028095"/>
              <a:gd name="connsiteX4" fmla="*/ 0 w 99108"/>
              <a:gd name="connsiteY4" fmla="*/ 71438 h 3028095"/>
              <a:gd name="connsiteX0" fmla="*/ 0 w 99108"/>
              <a:gd name="connsiteY0" fmla="*/ 71438 h 3125726"/>
              <a:gd name="connsiteX1" fmla="*/ 99108 w 99108"/>
              <a:gd name="connsiteY1" fmla="*/ 0 h 3125726"/>
              <a:gd name="connsiteX2" fmla="*/ 99108 w 99108"/>
              <a:gd name="connsiteY2" fmla="*/ 3125726 h 3125726"/>
              <a:gd name="connsiteX3" fmla="*/ 0 w 99108"/>
              <a:gd name="connsiteY3" fmla="*/ 3028095 h 3125726"/>
              <a:gd name="connsiteX4" fmla="*/ 0 w 99108"/>
              <a:gd name="connsiteY4" fmla="*/ 71438 h 3125726"/>
              <a:gd name="connsiteX0" fmla="*/ 0 w 99108"/>
              <a:gd name="connsiteY0" fmla="*/ 71438 h 3125726"/>
              <a:gd name="connsiteX1" fmla="*/ 99108 w 99108"/>
              <a:gd name="connsiteY1" fmla="*/ 0 h 3125726"/>
              <a:gd name="connsiteX2" fmla="*/ 99108 w 99108"/>
              <a:gd name="connsiteY2" fmla="*/ 3125726 h 3125726"/>
              <a:gd name="connsiteX3" fmla="*/ 0 w 99108"/>
              <a:gd name="connsiteY3" fmla="*/ 3047145 h 3125726"/>
              <a:gd name="connsiteX4" fmla="*/ 0 w 99108"/>
              <a:gd name="connsiteY4" fmla="*/ 71438 h 312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08" h="3125726">
                <a:moveTo>
                  <a:pt x="0" y="71438"/>
                </a:moveTo>
                <a:lnTo>
                  <a:pt x="99108" y="0"/>
                </a:lnTo>
                <a:lnTo>
                  <a:pt x="99108" y="3125726"/>
                </a:lnTo>
                <a:lnTo>
                  <a:pt x="0" y="3047145"/>
                </a:lnTo>
                <a:lnTo>
                  <a:pt x="0" y="71438"/>
                </a:lnTo>
                <a:close/>
              </a:path>
            </a:pathLst>
          </a:custGeom>
          <a:solidFill>
            <a:schemeClr val="tx1">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549B02F2-FD93-470B-9E6E-D26050670B3B}"/>
              </a:ext>
            </a:extLst>
          </p:cNvPr>
          <p:cNvGrpSpPr/>
          <p:nvPr userDrawn="1"/>
        </p:nvGrpSpPr>
        <p:grpSpPr>
          <a:xfrm>
            <a:off x="8104418" y="2238336"/>
            <a:ext cx="2895851" cy="747975"/>
            <a:chOff x="8813549" y="328718"/>
            <a:chExt cx="2895851" cy="747975"/>
          </a:xfrm>
        </p:grpSpPr>
        <p:pic>
          <p:nvPicPr>
            <p:cNvPr id="18" name="图片 17">
              <a:extLst>
                <a:ext uri="{FF2B5EF4-FFF2-40B4-BE49-F238E27FC236}">
                  <a16:creationId xmlns:a16="http://schemas.microsoft.com/office/drawing/2014/main" id="{CDACAE1A-A4A0-4D71-A3BA-3B16857EC532}"/>
                </a:ext>
              </a:extLst>
            </p:cNvPr>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pic>
          <p:nvPicPr>
            <p:cNvPr id="19" name="图片 18">
              <a:extLst>
                <a:ext uri="{FF2B5EF4-FFF2-40B4-BE49-F238E27FC236}">
                  <a16:creationId xmlns:a16="http://schemas.microsoft.com/office/drawing/2014/main" id="{E32B9161-ABB0-4B74-A811-E5D6D17585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grpSp>
    </p:spTree>
    <p:extLst>
      <p:ext uri="{BB962C8B-B14F-4D97-AF65-F5344CB8AC3E}">
        <p14:creationId xmlns:p14="http://schemas.microsoft.com/office/powerpoint/2010/main" val="2602446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318BC676-CF07-4C45-AB55-1BDA4B27CD4D}"/>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700" r:id="rId1"/>
    <p:sldLayoutId id="2147483698" r:id="rId2"/>
    <p:sldLayoutId id="2147483699" r:id="rId3"/>
    <p:sldLayoutId id="2147483675" r:id="rId4"/>
    <p:sldLayoutId id="2147483651" r:id="rId5"/>
    <p:sldLayoutId id="2147483696" r:id="rId6"/>
    <p:sldLayoutId id="2147483697" r:id="rId7"/>
    <p:sldLayoutId id="2147483652" r:id="rId8"/>
    <p:sldLayoutId id="2147483686"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3.pn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4CA59C-E522-4D82-9C48-CD72FE66B759}"/>
              </a:ext>
            </a:extLst>
          </p:cNvPr>
          <p:cNvSpPr>
            <a:spLocks noGrp="1"/>
          </p:cNvSpPr>
          <p:nvPr>
            <p:ph type="title"/>
          </p:nvPr>
        </p:nvSpPr>
        <p:spPr/>
        <p:txBody>
          <a:bodyPr/>
          <a:lstStyle/>
          <a:p>
            <a:r>
              <a:rPr lang="en-US" altLang="zh-CN" spc="300" dirty="0"/>
              <a:t>2023</a:t>
            </a:r>
            <a:r>
              <a:rPr lang="zh-CN" altLang="en-US" spc="300" dirty="0"/>
              <a:t>年上海交通大学</a:t>
            </a:r>
            <a:br>
              <a:rPr lang="zh-CN" altLang="en-US" spc="300" dirty="0"/>
            </a:br>
            <a:r>
              <a:rPr lang="zh-CN" altLang="en-US" spc="300" dirty="0"/>
              <a:t>通用</a:t>
            </a:r>
            <a:r>
              <a:rPr lang="en-US" altLang="zh-CN" spc="300" dirty="0"/>
              <a:t>PPT</a:t>
            </a:r>
            <a:r>
              <a:rPr lang="zh-CN" altLang="en-US" spc="300" dirty="0"/>
              <a:t>模板标题</a:t>
            </a:r>
          </a:p>
        </p:txBody>
      </p:sp>
      <p:sp>
        <p:nvSpPr>
          <p:cNvPr id="6" name="文本占位符 5">
            <a:extLst>
              <a:ext uri="{FF2B5EF4-FFF2-40B4-BE49-F238E27FC236}">
                <a16:creationId xmlns:a16="http://schemas.microsoft.com/office/drawing/2014/main" id="{7DD137B1-5B6A-4E7B-B314-67B71ABA25DD}"/>
              </a:ext>
            </a:extLst>
          </p:cNvPr>
          <p:cNvSpPr>
            <a:spLocks noGrp="1"/>
          </p:cNvSpPr>
          <p:nvPr>
            <p:ph type="body" sz="quarter" idx="11"/>
          </p:nvPr>
        </p:nvSpPr>
        <p:spPr/>
        <p:txBody>
          <a:bodyPr/>
          <a:lstStyle/>
          <a:p>
            <a:r>
              <a:rPr lang="zh-CN" altLang="en-US" dirty="0"/>
              <a:t>汇报人姓名</a:t>
            </a:r>
          </a:p>
        </p:txBody>
      </p:sp>
      <p:sp>
        <p:nvSpPr>
          <p:cNvPr id="7" name="文本占位符 6">
            <a:extLst>
              <a:ext uri="{FF2B5EF4-FFF2-40B4-BE49-F238E27FC236}">
                <a16:creationId xmlns:a16="http://schemas.microsoft.com/office/drawing/2014/main" id="{98B7B74F-9FD8-4580-A65F-E5DAE6CB6888}"/>
              </a:ext>
            </a:extLst>
          </p:cNvPr>
          <p:cNvSpPr>
            <a:spLocks noGrp="1"/>
          </p:cNvSpPr>
          <p:nvPr>
            <p:ph type="body" sz="quarter" idx="12"/>
          </p:nvPr>
        </p:nvSpPr>
        <p:spPr/>
        <p:txBody>
          <a:bodyPr/>
          <a:lstStyle/>
          <a:p>
            <a:fld id="{045CE301-1C36-4793-AA14-14B8D1577BED}" type="datetime2">
              <a:rPr lang="zh-CN" altLang="en-US"/>
              <a:pPr/>
              <a:t>2023年12月2日</a:t>
            </a:fld>
            <a:endParaRPr lang="zh-CN" altLang="en-US" dirty="0"/>
          </a:p>
        </p:txBody>
      </p:sp>
      <p:grpSp>
        <p:nvGrpSpPr>
          <p:cNvPr id="8" name="组合 7">
            <a:extLst>
              <a:ext uri="{FF2B5EF4-FFF2-40B4-BE49-F238E27FC236}">
                <a16:creationId xmlns:a16="http://schemas.microsoft.com/office/drawing/2014/main" id="{01EC8EED-3636-4983-9062-FB026B235063}"/>
              </a:ext>
            </a:extLst>
          </p:cNvPr>
          <p:cNvGrpSpPr/>
          <p:nvPr/>
        </p:nvGrpSpPr>
        <p:grpSpPr>
          <a:xfrm>
            <a:off x="8756399" y="231803"/>
            <a:ext cx="2895851" cy="747975"/>
            <a:chOff x="8813549" y="328718"/>
            <a:chExt cx="2895851" cy="747975"/>
          </a:xfrm>
        </p:grpSpPr>
        <p:pic>
          <p:nvPicPr>
            <p:cNvPr id="9" name="图片 8">
              <a:extLst>
                <a:ext uri="{FF2B5EF4-FFF2-40B4-BE49-F238E27FC236}">
                  <a16:creationId xmlns:a16="http://schemas.microsoft.com/office/drawing/2014/main" id="{BECA47FC-295D-42C4-A344-8D9B1896CE40}"/>
                </a:ext>
              </a:extLst>
            </p:cNvPr>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pic>
          <p:nvPicPr>
            <p:cNvPr id="10" name="图片 9">
              <a:extLst>
                <a:ext uri="{FF2B5EF4-FFF2-40B4-BE49-F238E27FC236}">
                  <a16:creationId xmlns:a16="http://schemas.microsoft.com/office/drawing/2014/main" id="{859DD0E2-3726-4BF6-BC78-E746AC5D57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grpSp>
      <p:grpSp>
        <p:nvGrpSpPr>
          <p:cNvPr id="12" name="组合 11">
            <a:extLst>
              <a:ext uri="{FF2B5EF4-FFF2-40B4-BE49-F238E27FC236}">
                <a16:creationId xmlns:a16="http://schemas.microsoft.com/office/drawing/2014/main" id="{88FD9EFF-6D2C-4E35-A40C-FB9172B0B9A1}"/>
              </a:ext>
            </a:extLst>
          </p:cNvPr>
          <p:cNvGrpSpPr/>
          <p:nvPr/>
        </p:nvGrpSpPr>
        <p:grpSpPr>
          <a:xfrm>
            <a:off x="1069561" y="3669161"/>
            <a:ext cx="7042150" cy="309648"/>
            <a:chOff x="1087766" y="2851014"/>
            <a:chExt cx="10016469" cy="123242"/>
          </a:xfrm>
        </p:grpSpPr>
        <p:cxnSp>
          <p:nvCxnSpPr>
            <p:cNvPr id="13" name="直接连接符 12">
              <a:extLst>
                <a:ext uri="{FF2B5EF4-FFF2-40B4-BE49-F238E27FC236}">
                  <a16:creationId xmlns:a16="http://schemas.microsoft.com/office/drawing/2014/main" id="{56F34197-F90A-4869-81D4-AD43A00BD50C}"/>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EE6CB4A-7179-4BA2-8730-9F24B27F68A0}"/>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2DED7B04-7E27-4C52-B0D2-EE777C67503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182045"/>
            <a:ext cx="2577988" cy="847493"/>
          </a:xfrm>
          <a:prstGeom prst="rect">
            <a:avLst/>
          </a:prstGeom>
        </p:spPr>
      </p:pic>
    </p:spTree>
    <p:extLst>
      <p:ext uri="{BB962C8B-B14F-4D97-AF65-F5344CB8AC3E}">
        <p14:creationId xmlns:p14="http://schemas.microsoft.com/office/powerpoint/2010/main" val="1451709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（四）</a:t>
            </a:r>
          </a:p>
        </p:txBody>
      </p:sp>
      <p:sp>
        <p:nvSpPr>
          <p:cNvPr id="33" name="矩形: 圆角 32">
            <a:extLst>
              <a:ext uri="{FF2B5EF4-FFF2-40B4-BE49-F238E27FC236}">
                <a16:creationId xmlns:a16="http://schemas.microsoft.com/office/drawing/2014/main" id="{D2689434-73F8-4FE1-80D7-30AB2F4BFCEA}"/>
              </a:ext>
            </a:extLst>
          </p:cNvPr>
          <p:cNvSpPr/>
          <p:nvPr/>
        </p:nvSpPr>
        <p:spPr>
          <a:xfrm>
            <a:off x="563076" y="1193802"/>
            <a:ext cx="5506534" cy="2501898"/>
          </a:xfrm>
          <a:prstGeom prst="roundRect">
            <a:avLst>
              <a:gd name="adj" fmla="val 4993"/>
            </a:avLst>
          </a:prstGeom>
          <a:solidFill>
            <a:sysClr val="window" lastClr="FFFFFF">
              <a:alpha val="15000"/>
            </a:sysClr>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4" name="梯形 33">
            <a:extLst>
              <a:ext uri="{FF2B5EF4-FFF2-40B4-BE49-F238E27FC236}">
                <a16:creationId xmlns:a16="http://schemas.microsoft.com/office/drawing/2014/main" id="{E8776672-5FE1-4C28-91DD-512D99F37D14}"/>
              </a:ext>
            </a:extLst>
          </p:cNvPr>
          <p:cNvSpPr/>
          <p:nvPr/>
        </p:nvSpPr>
        <p:spPr>
          <a:xfrm rot="16200000">
            <a:off x="5410668" y="2408790"/>
            <a:ext cx="1243358" cy="71923"/>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46C92E12-1CFF-4831-99EC-B89C06186CCD}"/>
              </a:ext>
            </a:extLst>
          </p:cNvPr>
          <p:cNvSpPr txBox="1"/>
          <p:nvPr/>
        </p:nvSpPr>
        <p:spPr>
          <a:xfrm>
            <a:off x="1091210" y="1973845"/>
            <a:ext cx="4597400" cy="1383712"/>
          </a:xfrm>
          <a:prstGeom prst="rect">
            <a:avLst/>
          </a:prstGeom>
          <a:noFill/>
        </p:spPr>
        <p:txBody>
          <a:bodyPr wrap="square" rtlCol="0">
            <a:spAutoFit/>
          </a:bodyPr>
          <a:lstStyle/>
          <a:p>
            <a:pPr algn="just">
              <a:lnSpc>
                <a:spcPct val="120000"/>
              </a:lnSpc>
            </a:pPr>
            <a:r>
              <a:rPr lang="zh-CN" altLang="en-US" sz="2400" dirty="0">
                <a:solidFill>
                  <a:schemeClr val="bg1">
                    <a:lumMod val="85000"/>
                  </a:schemeClr>
                </a:solidFill>
              </a:rPr>
              <a:t>可在此处添加您的文字可在此处添加您的文字可在此处添加您的文字可在此处添加。</a:t>
            </a:r>
          </a:p>
        </p:txBody>
      </p:sp>
      <p:sp>
        <p:nvSpPr>
          <p:cNvPr id="36" name="矩形 35">
            <a:extLst>
              <a:ext uri="{FF2B5EF4-FFF2-40B4-BE49-F238E27FC236}">
                <a16:creationId xmlns:a16="http://schemas.microsoft.com/office/drawing/2014/main" id="{6F68B803-D577-4F2A-8C44-392B094F5B4E}"/>
              </a:ext>
            </a:extLst>
          </p:cNvPr>
          <p:cNvSpPr/>
          <p:nvPr/>
        </p:nvSpPr>
        <p:spPr>
          <a:xfrm>
            <a:off x="973608" y="1300530"/>
            <a:ext cx="4890972" cy="597215"/>
          </a:xfrm>
          <a:prstGeom prst="rect">
            <a:avLst/>
          </a:prstGeom>
        </p:spPr>
        <p:txBody>
          <a:bodyPr wrap="square" anchor="ctr">
            <a:spAutoFit/>
          </a:bodyPr>
          <a:lstStyle/>
          <a:p>
            <a:pPr algn="ctr">
              <a:lnSpc>
                <a:spcPct val="130000"/>
              </a:lnSpc>
            </a:pPr>
            <a:r>
              <a:rPr lang="zh-CN" altLang="en-US" sz="2800" b="1" dirty="0">
                <a:solidFill>
                  <a:srgbClr val="FCF1D6"/>
                </a:solidFill>
              </a:rPr>
              <a:t>在此添加您的标题或要点</a:t>
            </a:r>
            <a:endParaRPr lang="en-US" altLang="zh-CN" sz="2800" dirty="0">
              <a:solidFill>
                <a:srgbClr val="FCF1D6"/>
              </a:solidFill>
            </a:endParaRPr>
          </a:p>
        </p:txBody>
      </p:sp>
      <p:sp>
        <p:nvSpPr>
          <p:cNvPr id="51" name="矩形: 圆角 50">
            <a:extLst>
              <a:ext uri="{FF2B5EF4-FFF2-40B4-BE49-F238E27FC236}">
                <a16:creationId xmlns:a16="http://schemas.microsoft.com/office/drawing/2014/main" id="{74AD94FA-764B-42CE-BEBA-EB7793D8C9AF}"/>
              </a:ext>
            </a:extLst>
          </p:cNvPr>
          <p:cNvSpPr/>
          <p:nvPr/>
        </p:nvSpPr>
        <p:spPr>
          <a:xfrm>
            <a:off x="6201416" y="1193802"/>
            <a:ext cx="5506534" cy="2501898"/>
          </a:xfrm>
          <a:prstGeom prst="roundRect">
            <a:avLst>
              <a:gd name="adj" fmla="val 4993"/>
            </a:avLst>
          </a:prstGeom>
          <a:solidFill>
            <a:sysClr val="window" lastClr="FFFFFF">
              <a:alpha val="15000"/>
            </a:sysClr>
          </a:solidFill>
          <a:ln w="6350" cap="flat" cmpd="sng" algn="ctr">
            <a:solidFill>
              <a:schemeClr val="tx1">
                <a:lumMod val="75000"/>
                <a:lumOff val="2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3" name="文本框 52">
            <a:extLst>
              <a:ext uri="{FF2B5EF4-FFF2-40B4-BE49-F238E27FC236}">
                <a16:creationId xmlns:a16="http://schemas.microsoft.com/office/drawing/2014/main" id="{E0EBCF16-F7D6-4DAF-AA64-92C45D0788ED}"/>
              </a:ext>
            </a:extLst>
          </p:cNvPr>
          <p:cNvSpPr txBox="1"/>
          <p:nvPr/>
        </p:nvSpPr>
        <p:spPr>
          <a:xfrm>
            <a:off x="6729550" y="19738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54" name="矩形 53">
            <a:extLst>
              <a:ext uri="{FF2B5EF4-FFF2-40B4-BE49-F238E27FC236}">
                <a16:creationId xmlns:a16="http://schemas.microsoft.com/office/drawing/2014/main" id="{DE18EE0C-E60F-4C8E-8F87-6966C7537287}"/>
              </a:ext>
            </a:extLst>
          </p:cNvPr>
          <p:cNvSpPr/>
          <p:nvPr/>
        </p:nvSpPr>
        <p:spPr>
          <a:xfrm>
            <a:off x="6611948" y="1300530"/>
            <a:ext cx="4890972" cy="597215"/>
          </a:xfrm>
          <a:prstGeom prst="rect">
            <a:avLst/>
          </a:prstGeom>
        </p:spPr>
        <p:txBody>
          <a:bodyPr wrap="square" anchor="ctr">
            <a:spAutoFit/>
          </a:bodyPr>
          <a:lstStyle/>
          <a:p>
            <a:pPr algn="ctr">
              <a:lnSpc>
                <a:spcPct val="130000"/>
              </a:lnSpc>
            </a:pPr>
            <a:r>
              <a:rPr lang="zh-CN" altLang="en-US" sz="2800" b="1" dirty="0">
                <a:solidFill>
                  <a:schemeClr val="bg2">
                    <a:lumMod val="50000"/>
                  </a:schemeClr>
                </a:solidFill>
              </a:rPr>
              <a:t>在此添加您的标题或要点</a:t>
            </a:r>
            <a:endParaRPr lang="en-US" altLang="zh-CN" sz="2800" dirty="0">
              <a:solidFill>
                <a:schemeClr val="bg2">
                  <a:lumMod val="50000"/>
                </a:schemeClr>
              </a:solidFill>
            </a:endParaRPr>
          </a:p>
        </p:txBody>
      </p:sp>
      <p:sp>
        <p:nvSpPr>
          <p:cNvPr id="56" name="矩形: 圆角 55">
            <a:extLst>
              <a:ext uri="{FF2B5EF4-FFF2-40B4-BE49-F238E27FC236}">
                <a16:creationId xmlns:a16="http://schemas.microsoft.com/office/drawing/2014/main" id="{DE776C14-6BEC-42A1-B012-9D5A34F78F4A}"/>
              </a:ext>
            </a:extLst>
          </p:cNvPr>
          <p:cNvSpPr/>
          <p:nvPr/>
        </p:nvSpPr>
        <p:spPr>
          <a:xfrm>
            <a:off x="563076" y="3835302"/>
            <a:ext cx="5506534" cy="2501898"/>
          </a:xfrm>
          <a:prstGeom prst="roundRect">
            <a:avLst>
              <a:gd name="adj" fmla="val 4993"/>
            </a:avLst>
          </a:prstGeom>
          <a:solidFill>
            <a:sysClr val="window" lastClr="FFFFFF">
              <a:alpha val="15000"/>
            </a:sysClr>
          </a:solidFill>
          <a:ln w="6350" cap="flat" cmpd="sng" algn="ctr">
            <a:solidFill>
              <a:schemeClr val="tx1">
                <a:lumMod val="75000"/>
                <a:lumOff val="2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8" name="文本框 57">
            <a:extLst>
              <a:ext uri="{FF2B5EF4-FFF2-40B4-BE49-F238E27FC236}">
                <a16:creationId xmlns:a16="http://schemas.microsoft.com/office/drawing/2014/main" id="{6DE112FA-5CDE-40E6-B0E4-1013EF627EA7}"/>
              </a:ext>
            </a:extLst>
          </p:cNvPr>
          <p:cNvSpPr txBox="1"/>
          <p:nvPr/>
        </p:nvSpPr>
        <p:spPr>
          <a:xfrm>
            <a:off x="1091210" y="46153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59" name="矩形 58">
            <a:extLst>
              <a:ext uri="{FF2B5EF4-FFF2-40B4-BE49-F238E27FC236}">
                <a16:creationId xmlns:a16="http://schemas.microsoft.com/office/drawing/2014/main" id="{5CDBDAB1-A013-4AB2-BE8F-EFF321FF3071}"/>
              </a:ext>
            </a:extLst>
          </p:cNvPr>
          <p:cNvSpPr/>
          <p:nvPr/>
        </p:nvSpPr>
        <p:spPr>
          <a:xfrm>
            <a:off x="973608" y="3942030"/>
            <a:ext cx="4890972" cy="597215"/>
          </a:xfrm>
          <a:prstGeom prst="rect">
            <a:avLst/>
          </a:prstGeom>
        </p:spPr>
        <p:txBody>
          <a:bodyPr wrap="square" anchor="ctr">
            <a:spAutoFit/>
          </a:bodyPr>
          <a:lstStyle/>
          <a:p>
            <a:pPr algn="ctr">
              <a:lnSpc>
                <a:spcPct val="130000"/>
              </a:lnSpc>
            </a:pPr>
            <a:r>
              <a:rPr lang="zh-CN" altLang="en-US" sz="2800" b="1" dirty="0">
                <a:solidFill>
                  <a:schemeClr val="bg2">
                    <a:lumMod val="50000"/>
                  </a:schemeClr>
                </a:solidFill>
              </a:rPr>
              <a:t>在此添加您的标题或要点</a:t>
            </a:r>
            <a:endParaRPr lang="en-US" altLang="zh-CN" sz="2800" dirty="0">
              <a:solidFill>
                <a:schemeClr val="bg2">
                  <a:lumMod val="50000"/>
                </a:schemeClr>
              </a:solidFill>
            </a:endParaRPr>
          </a:p>
        </p:txBody>
      </p:sp>
      <p:sp>
        <p:nvSpPr>
          <p:cNvPr id="61" name="矩形: 圆角 60">
            <a:extLst>
              <a:ext uri="{FF2B5EF4-FFF2-40B4-BE49-F238E27FC236}">
                <a16:creationId xmlns:a16="http://schemas.microsoft.com/office/drawing/2014/main" id="{A569A9B4-8C84-425B-B84B-54A38467E267}"/>
              </a:ext>
            </a:extLst>
          </p:cNvPr>
          <p:cNvSpPr/>
          <p:nvPr/>
        </p:nvSpPr>
        <p:spPr>
          <a:xfrm>
            <a:off x="6201416" y="3835302"/>
            <a:ext cx="5506534" cy="2501898"/>
          </a:xfrm>
          <a:prstGeom prst="roundRect">
            <a:avLst>
              <a:gd name="adj" fmla="val 4993"/>
            </a:avLst>
          </a:prstGeom>
          <a:solidFill>
            <a:sysClr val="window" lastClr="FFFFFF">
              <a:alpha val="15000"/>
            </a:sysClr>
          </a:solidFill>
          <a:ln w="6350" cap="flat" cmpd="sng" algn="ctr">
            <a:solidFill>
              <a:schemeClr val="tx1">
                <a:lumMod val="75000"/>
                <a:lumOff val="2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63" name="文本框 62">
            <a:extLst>
              <a:ext uri="{FF2B5EF4-FFF2-40B4-BE49-F238E27FC236}">
                <a16:creationId xmlns:a16="http://schemas.microsoft.com/office/drawing/2014/main" id="{9631D9D9-0491-4846-93AC-72E76C425CC0}"/>
              </a:ext>
            </a:extLst>
          </p:cNvPr>
          <p:cNvSpPr txBox="1"/>
          <p:nvPr/>
        </p:nvSpPr>
        <p:spPr>
          <a:xfrm>
            <a:off x="6729550" y="46153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64" name="矩形 63">
            <a:extLst>
              <a:ext uri="{FF2B5EF4-FFF2-40B4-BE49-F238E27FC236}">
                <a16:creationId xmlns:a16="http://schemas.microsoft.com/office/drawing/2014/main" id="{5E4751F1-0042-44CF-AA4F-8A28D8AA59C3}"/>
              </a:ext>
            </a:extLst>
          </p:cNvPr>
          <p:cNvSpPr/>
          <p:nvPr/>
        </p:nvSpPr>
        <p:spPr>
          <a:xfrm>
            <a:off x="6611948" y="3942030"/>
            <a:ext cx="4890972" cy="597215"/>
          </a:xfrm>
          <a:prstGeom prst="rect">
            <a:avLst/>
          </a:prstGeom>
        </p:spPr>
        <p:txBody>
          <a:bodyPr wrap="square" anchor="ctr">
            <a:spAutoFit/>
          </a:bodyPr>
          <a:lstStyle/>
          <a:p>
            <a:pPr algn="ctr">
              <a:lnSpc>
                <a:spcPct val="130000"/>
              </a:lnSpc>
            </a:pPr>
            <a:r>
              <a:rPr lang="zh-CN" altLang="en-US" sz="2800" b="1" dirty="0">
                <a:solidFill>
                  <a:schemeClr val="bg2">
                    <a:lumMod val="50000"/>
                  </a:schemeClr>
                </a:solidFill>
              </a:rPr>
              <a:t>在此添加您的标题或要点</a:t>
            </a:r>
            <a:endParaRPr lang="en-US" altLang="zh-CN" sz="2800" dirty="0">
              <a:solidFill>
                <a:schemeClr val="bg2">
                  <a:lumMod val="50000"/>
                </a:schemeClr>
              </a:solidFill>
            </a:endParaRPr>
          </a:p>
        </p:txBody>
      </p:sp>
      <p:sp>
        <p:nvSpPr>
          <p:cNvPr id="65" name="梯形 64">
            <a:extLst>
              <a:ext uri="{FF2B5EF4-FFF2-40B4-BE49-F238E27FC236}">
                <a16:creationId xmlns:a16="http://schemas.microsoft.com/office/drawing/2014/main" id="{CC07A9AF-D4C1-45C0-8202-7703A7FA7EF5}"/>
              </a:ext>
            </a:extLst>
          </p:cNvPr>
          <p:cNvSpPr/>
          <p:nvPr/>
        </p:nvSpPr>
        <p:spPr>
          <a:xfrm rot="5400000">
            <a:off x="5622530" y="2408790"/>
            <a:ext cx="1243358" cy="71923"/>
          </a:xfrm>
          <a:prstGeom prst="trapezoid">
            <a:avLst>
              <a:gd name="adj" fmla="val 712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梯形 65">
            <a:extLst>
              <a:ext uri="{FF2B5EF4-FFF2-40B4-BE49-F238E27FC236}">
                <a16:creationId xmlns:a16="http://schemas.microsoft.com/office/drawing/2014/main" id="{0EB130BC-86F0-4572-9A7F-E2D0C468CFFB}"/>
              </a:ext>
            </a:extLst>
          </p:cNvPr>
          <p:cNvSpPr/>
          <p:nvPr/>
        </p:nvSpPr>
        <p:spPr>
          <a:xfrm rot="5400000">
            <a:off x="5622530" y="5075791"/>
            <a:ext cx="1243358" cy="71923"/>
          </a:xfrm>
          <a:prstGeom prst="trapezoid">
            <a:avLst>
              <a:gd name="adj" fmla="val 712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梯形 66">
            <a:extLst>
              <a:ext uri="{FF2B5EF4-FFF2-40B4-BE49-F238E27FC236}">
                <a16:creationId xmlns:a16="http://schemas.microsoft.com/office/drawing/2014/main" id="{1F9C5D1A-6ADA-43A7-8979-30FDDB513B75}"/>
              </a:ext>
            </a:extLst>
          </p:cNvPr>
          <p:cNvSpPr/>
          <p:nvPr/>
        </p:nvSpPr>
        <p:spPr>
          <a:xfrm rot="16200000">
            <a:off x="5410668" y="5075791"/>
            <a:ext cx="1243358" cy="71923"/>
          </a:xfrm>
          <a:prstGeom prst="trapezoid">
            <a:avLst>
              <a:gd name="adj" fmla="val 712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84C0C82B-E4C2-40BA-A443-CE4BB23D631F}"/>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Tree>
    <p:extLst>
      <p:ext uri="{BB962C8B-B14F-4D97-AF65-F5344CB8AC3E}">
        <p14:creationId xmlns:p14="http://schemas.microsoft.com/office/powerpoint/2010/main" val="176116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一个圆顶角，剪去另一个顶角 35">
            <a:extLst>
              <a:ext uri="{FF2B5EF4-FFF2-40B4-BE49-F238E27FC236}">
                <a16:creationId xmlns:a16="http://schemas.microsoft.com/office/drawing/2014/main" id="{92C5B59D-32B5-4BEB-B176-DCADCD2EDC4C}"/>
              </a:ext>
            </a:extLst>
          </p:cNvPr>
          <p:cNvSpPr/>
          <p:nvPr/>
        </p:nvSpPr>
        <p:spPr>
          <a:xfrm rot="16200000">
            <a:off x="541295" y="1918171"/>
            <a:ext cx="4193559" cy="3321751"/>
          </a:xfrm>
          <a:prstGeom prst="snipRoundRect">
            <a:avLst>
              <a:gd name="adj1" fmla="val 9702"/>
              <a:gd name="adj2" fmla="val 0"/>
            </a:avLst>
          </a:prstGeom>
          <a:solidFill>
            <a:srgbClr val="FCF1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68ACEE41-700C-46CB-BE87-16BC1F2EC2B2}"/>
              </a:ext>
            </a:extLst>
          </p:cNvPr>
          <p:cNvSpPr/>
          <p:nvPr/>
        </p:nvSpPr>
        <p:spPr>
          <a:xfrm>
            <a:off x="4444624" y="1482273"/>
            <a:ext cx="3246214" cy="4202025"/>
          </a:xfrm>
          <a:prstGeom prst="rect">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35" name="矩形 34">
            <a:extLst>
              <a:ext uri="{FF2B5EF4-FFF2-40B4-BE49-F238E27FC236}">
                <a16:creationId xmlns:a16="http://schemas.microsoft.com/office/drawing/2014/main" id="{ED2B9618-0F02-4986-9C1F-FEEFD7BD44BE}"/>
              </a:ext>
            </a:extLst>
          </p:cNvPr>
          <p:cNvSpPr/>
          <p:nvPr/>
        </p:nvSpPr>
        <p:spPr>
          <a:xfrm>
            <a:off x="7860671" y="1482273"/>
            <a:ext cx="3246214" cy="4202025"/>
          </a:xfrm>
          <a:prstGeom prst="rect">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（一）</a:t>
            </a:r>
          </a:p>
        </p:txBody>
      </p:sp>
      <p:sp>
        <p:nvSpPr>
          <p:cNvPr id="2" name="灯片编号占位符 1">
            <a:extLst>
              <a:ext uri="{FF2B5EF4-FFF2-40B4-BE49-F238E27FC236}">
                <a16:creationId xmlns:a16="http://schemas.microsoft.com/office/drawing/2014/main" id="{4A77A6D6-C89E-4E88-BC14-06A4C2594E4E}"/>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11</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C00000"/>
                </a:solidFill>
                <a:latin typeface="+mj-ea"/>
                <a:ea typeface="+mj-ea"/>
              </a:rPr>
              <a:t>在此添加段落要点</a:t>
            </a:r>
            <a:endParaRPr lang="zh-CN" altLang="en-US" sz="1050" b="1" dirty="0">
              <a:solidFill>
                <a:srgbClr val="C00000"/>
              </a:solidFill>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2643961" cy="1981958"/>
          </a:xfrm>
          <a:prstGeom prst="rect">
            <a:avLst/>
          </a:prstGeom>
        </p:spPr>
        <p:txBody>
          <a:bodyPr vert="horz" rtlCol="0" anchor="t" anchorCtr="0">
            <a:noAutofit/>
          </a:bodyPr>
          <a:lstStyle/>
          <a:p>
            <a:pPr algn="just">
              <a:lnSpc>
                <a:spcPct val="116666"/>
              </a:lnSpc>
            </a:pPr>
            <a:r>
              <a:rPr lang="zh-CN" altLang="en-US" sz="1400" b="0" i="0" dirty="0">
                <a:latin typeface="+mj-ea"/>
                <a:ea typeface="+mj-ea"/>
              </a:rPr>
              <a:t>在此添加您需要的文字</a:t>
            </a:r>
            <a:r>
              <a:rPr lang="zh-CN" altLang="en-US" sz="1400" dirty="0">
                <a:latin typeface="+mj-ea"/>
                <a:ea typeface="+mj-ea"/>
              </a:rPr>
              <a:t>。在此添加您需要的文字。</a:t>
            </a:r>
            <a:r>
              <a:rPr lang="zh-CN" altLang="en-US" sz="1400" dirty="0">
                <a:latin typeface="+mj-ea"/>
              </a:rPr>
              <a:t>添加您需要的文字。</a:t>
            </a:r>
            <a:r>
              <a:rPr lang="zh-CN" altLang="en-US" sz="1400" u="sng" dirty="0">
                <a:solidFill>
                  <a:srgbClr val="C00000"/>
                </a:solidFill>
                <a:latin typeface="+mj-ea"/>
              </a:rPr>
              <a:t>强调您需要的文字</a:t>
            </a:r>
            <a:r>
              <a:rPr lang="zh-CN" altLang="en-US" sz="1400" dirty="0">
                <a:latin typeface="+mj-ea"/>
              </a:rPr>
              <a:t>。</a:t>
            </a:r>
            <a:r>
              <a:rPr lang="zh-CN" altLang="en-US" sz="1400" dirty="0">
                <a:latin typeface="+mj-ea"/>
                <a:ea typeface="+mj-ea"/>
              </a:rPr>
              <a:t>在此添加您需要的文字。</a:t>
            </a:r>
            <a:r>
              <a:rPr lang="zh-CN" altLang="en-US" sz="1400" dirty="0">
                <a:latin typeface="+mj-ea"/>
              </a:rPr>
              <a:t>在此添加您需要的文字。在此添加您需要的文字。在此添加您需要的文字。</a:t>
            </a:r>
            <a:endParaRPr lang="zh-CN" altLang="en-US" sz="1400" dirty="0">
              <a:latin typeface="+mj-ea"/>
              <a:ea typeface="+mj-ea"/>
            </a:endParaRPr>
          </a:p>
        </p:txBody>
      </p:sp>
      <p:sp>
        <p:nvSpPr>
          <p:cNvPr id="13" name="Object 408">
            <a:extLst>
              <a:ext uri="{FF2B5EF4-FFF2-40B4-BE49-F238E27FC236}">
                <a16:creationId xmlns:a16="http://schemas.microsoft.com/office/drawing/2014/main" id="{E99C5952-1808-4B5F-9FFC-EFC5AF3F0359}"/>
              </a:ext>
            </a:extLst>
          </p:cNvPr>
          <p:cNvSpPr txBox="1"/>
          <p:nvPr/>
        </p:nvSpPr>
        <p:spPr>
          <a:xfrm>
            <a:off x="4741569" y="2598284"/>
            <a:ext cx="2643961" cy="320637"/>
          </a:xfrm>
          <a:prstGeom prst="rect">
            <a:avLst/>
          </a:prstGeom>
        </p:spPr>
        <p:txBody>
          <a:bodyPr vert="horz" rtlCol="0" anchor="ctr" anchorCtr="0">
            <a:noAutofit/>
          </a:bodyPr>
          <a:lstStyle/>
          <a:p>
            <a:pPr>
              <a:lnSpc>
                <a:spcPct val="95833"/>
              </a:lnSpc>
            </a:pPr>
            <a:r>
              <a:rPr lang="zh-CN" altLang="en-US" sz="2000" b="1" dirty="0">
                <a:solidFill>
                  <a:schemeClr val="bg1">
                    <a:lumMod val="75000"/>
                  </a:schemeClr>
                </a:solidFill>
                <a:latin typeface="+mj-ea"/>
                <a:ea typeface="+mj-ea"/>
              </a:rPr>
              <a:t>在此添加段落要点</a:t>
            </a:r>
            <a:endParaRPr lang="zh-CN" altLang="en-US" sz="1050" b="1" dirty="0">
              <a:solidFill>
                <a:schemeClr val="bg1">
                  <a:lumMod val="75000"/>
                </a:schemeClr>
              </a:solidFill>
              <a:latin typeface="+mj-ea"/>
              <a:ea typeface="+mj-ea"/>
            </a:endParaRPr>
          </a:p>
        </p:txBody>
      </p:sp>
      <p:sp>
        <p:nvSpPr>
          <p:cNvPr id="14" name="Object 409">
            <a:extLst>
              <a:ext uri="{FF2B5EF4-FFF2-40B4-BE49-F238E27FC236}">
                <a16:creationId xmlns:a16="http://schemas.microsoft.com/office/drawing/2014/main" id="{10152858-C1F7-4231-9A7B-7DEE2CEB85AB}"/>
              </a:ext>
            </a:extLst>
          </p:cNvPr>
          <p:cNvSpPr txBox="1"/>
          <p:nvPr/>
        </p:nvSpPr>
        <p:spPr>
          <a:xfrm>
            <a:off x="4752539" y="3175887"/>
            <a:ext cx="2579822" cy="1087380"/>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在此添加您需要的文字。在此添加您需要的文字。在此添加您需要的文字。在此添加您需要的文字。在此添在此添加您需要的文字。在此添加您加您需要的文字。在此添加您需要的文字。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2078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bg1">
                    <a:lumMod val="75000"/>
                  </a:schemeClr>
                </a:solidFill>
                <a:latin typeface="+mj-ea"/>
                <a:ea typeface="+mj-ea"/>
              </a:rPr>
              <a:t>在此添加段落要点</a:t>
            </a:r>
            <a:endParaRPr lang="zh-CN" altLang="en-US" sz="1050" b="1" dirty="0">
              <a:solidFill>
                <a:schemeClr val="bg1">
                  <a:lumMod val="7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1918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sp>
        <p:nvSpPr>
          <p:cNvPr id="22" name="Freeform 11">
            <a:extLst>
              <a:ext uri="{FF2B5EF4-FFF2-40B4-BE49-F238E27FC236}">
                <a16:creationId xmlns:a16="http://schemas.microsoft.com/office/drawing/2014/main" id="{949232FA-B574-47AB-80DD-A06BCE353CAC}"/>
              </a:ext>
            </a:extLst>
          </p:cNvPr>
          <p:cNvSpPr>
            <a:spLocks noEditPoints="1"/>
          </p:cNvSpPr>
          <p:nvPr/>
        </p:nvSpPr>
        <p:spPr bwMode="auto">
          <a:xfrm>
            <a:off x="4709983" y="1782358"/>
            <a:ext cx="576345" cy="520858"/>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a:solidFill>
            <a:schemeClr val="tx1"/>
          </a:solidFill>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2727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半闭框 29">
            <a:extLst>
              <a:ext uri="{FF2B5EF4-FFF2-40B4-BE49-F238E27FC236}">
                <a16:creationId xmlns:a16="http://schemas.microsoft.com/office/drawing/2014/main" id="{97AAD517-ECBC-4A9F-A177-8D2FE0AF94A3}"/>
              </a:ext>
            </a:extLst>
          </p:cNvPr>
          <p:cNvSpPr/>
          <p:nvPr/>
        </p:nvSpPr>
        <p:spPr>
          <a:xfrm rot="10800000">
            <a:off x="7336594" y="5343735"/>
            <a:ext cx="322028" cy="329979"/>
          </a:xfrm>
          <a:prstGeom prst="halfFram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0768600" y="5343735"/>
            <a:ext cx="322028" cy="329979"/>
          </a:xfrm>
          <a:prstGeom prst="halfFram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7651210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一个圆顶角，剪去另一个顶角 1">
            <a:extLst>
              <a:ext uri="{FF2B5EF4-FFF2-40B4-BE49-F238E27FC236}">
                <a16:creationId xmlns:a16="http://schemas.microsoft.com/office/drawing/2014/main" id="{EEC52030-8E31-4C92-A9C9-01B4FB672642}"/>
              </a:ext>
            </a:extLst>
          </p:cNvPr>
          <p:cNvSpPr/>
          <p:nvPr/>
        </p:nvSpPr>
        <p:spPr>
          <a:xfrm rot="16200000">
            <a:off x="2364381" y="95088"/>
            <a:ext cx="4193559" cy="6967923"/>
          </a:xfrm>
          <a:prstGeom prst="snipRoundRect">
            <a:avLst>
              <a:gd name="adj1" fmla="val 9702"/>
              <a:gd name="adj2" fmla="val 0"/>
            </a:avLst>
          </a:prstGeom>
          <a:solidFill>
            <a:srgbClr val="FCF1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5" name="矩形 34">
            <a:extLst>
              <a:ext uri="{FF2B5EF4-FFF2-40B4-BE49-F238E27FC236}">
                <a16:creationId xmlns:a16="http://schemas.microsoft.com/office/drawing/2014/main" id="{ED2B9618-0F02-4986-9C1F-FEEFD7BD44BE}"/>
              </a:ext>
            </a:extLst>
          </p:cNvPr>
          <p:cNvSpPr/>
          <p:nvPr/>
        </p:nvSpPr>
        <p:spPr>
          <a:xfrm>
            <a:off x="8101971" y="1482273"/>
            <a:ext cx="3246214" cy="4202025"/>
          </a:xfrm>
          <a:prstGeom prst="rect">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（二）</a:t>
            </a:r>
          </a:p>
        </p:txBody>
      </p:sp>
      <p:sp>
        <p:nvSpPr>
          <p:cNvPr id="3" name="灯片编号占位符 2">
            <a:extLst>
              <a:ext uri="{FF2B5EF4-FFF2-40B4-BE49-F238E27FC236}">
                <a16:creationId xmlns:a16="http://schemas.microsoft.com/office/drawing/2014/main" id="{2EB3A639-B8F2-418B-A9AD-06673BD0AD6B}"/>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12</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C00000"/>
                </a:solidFill>
                <a:latin typeface="+mj-ea"/>
                <a:ea typeface="+mj-ea"/>
              </a:rPr>
              <a:t>在此添加段落要点</a:t>
            </a: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6341815" cy="1548107"/>
          </a:xfrm>
          <a:prstGeom prst="rect">
            <a:avLst/>
          </a:prstGeom>
        </p:spPr>
        <p:txBody>
          <a:bodyPr vert="horz" rtlCol="0" anchor="t" anchorCtr="0">
            <a:noAutofit/>
          </a:bodyPr>
          <a:lstStyle/>
          <a:p>
            <a:pPr algn="just">
              <a:lnSpc>
                <a:spcPct val="116666"/>
              </a:lnSpc>
            </a:pPr>
            <a:r>
              <a:rPr lang="zh-CN" altLang="en-US" sz="1400" b="0" i="0" dirty="0">
                <a:latin typeface="+mj-ea"/>
                <a:ea typeface="+mj-ea"/>
              </a:rPr>
              <a:t>在此添加您需要的文字</a:t>
            </a:r>
            <a:r>
              <a:rPr lang="zh-CN" altLang="en-US" sz="1400" dirty="0">
                <a:latin typeface="+mj-ea"/>
                <a:ea typeface="+mj-ea"/>
              </a:rPr>
              <a:t>。在此添加您需要的文字。</a:t>
            </a:r>
            <a:r>
              <a:rPr lang="zh-CN" altLang="en-US" sz="1400" dirty="0">
                <a:latin typeface="+mj-ea"/>
              </a:rPr>
              <a:t>添加您需要的文字。添加您需要的文字。</a:t>
            </a:r>
            <a:r>
              <a:rPr lang="zh-CN" altLang="en-US" sz="1400" u="sng" dirty="0">
                <a:solidFill>
                  <a:schemeClr val="accent1"/>
                </a:solidFill>
                <a:latin typeface="+mj-ea"/>
                <a:ea typeface="+mj-ea"/>
              </a:rPr>
              <a:t>在此强调您需要的文字</a:t>
            </a:r>
            <a:r>
              <a:rPr lang="zh-CN" altLang="en-US" sz="1400" dirty="0">
                <a:latin typeface="+mj-ea"/>
                <a:ea typeface="+mj-ea"/>
              </a:rPr>
              <a:t>。</a:t>
            </a:r>
            <a:r>
              <a:rPr lang="zh-CN" altLang="en-US" sz="1400" dirty="0">
                <a:latin typeface="+mj-ea"/>
              </a:rPr>
              <a:t>在此添加您需要的文字。在此添加您需要的文字。在此添加您需要的文字。在此添加您需要的文字。在此添加您需要的文字。添加您需要的文字。添加您需要的文字。在此添加您需要的文字。在此添加您需要的文字。在此添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4491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bg1">
                    <a:lumMod val="65000"/>
                  </a:schemeClr>
                </a:solidFill>
                <a:latin typeface="+mj-ea"/>
                <a:ea typeface="+mj-ea"/>
              </a:rPr>
              <a:t>在此添加段落要点</a:t>
            </a:r>
            <a:endParaRPr lang="zh-CN" altLang="en-US" sz="1050" b="1" dirty="0">
              <a:solidFill>
                <a:schemeClr val="bg1">
                  <a:lumMod val="6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4331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a:solidFill>
            <a:schemeClr val="tx1">
              <a:lumMod val="75000"/>
              <a:lumOff val="25000"/>
            </a:schemeClr>
          </a:solidFill>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5140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1018367" y="5352202"/>
            <a:ext cx="322028" cy="329979"/>
          </a:xfrm>
          <a:prstGeom prst="halfFrame">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7613294" y="5335692"/>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3765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3FE1223-1D03-4DAE-91BF-FD7EC0F502CF}"/>
              </a:ext>
            </a:extLst>
          </p:cNvPr>
          <p:cNvSpPr/>
          <p:nvPr/>
        </p:nvSpPr>
        <p:spPr>
          <a:xfrm>
            <a:off x="870147" y="1721614"/>
            <a:ext cx="5292528" cy="4221986"/>
          </a:xfrm>
          <a:prstGeom prst="roundRect">
            <a:avLst>
              <a:gd name="adj" fmla="val 3737"/>
            </a:avLst>
          </a:prstGeom>
          <a:solidFill>
            <a:srgbClr val="E0CFBD"/>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17" name="矩形: 圆角 16">
            <a:extLst>
              <a:ext uri="{FF2B5EF4-FFF2-40B4-BE49-F238E27FC236}">
                <a16:creationId xmlns:a16="http://schemas.microsoft.com/office/drawing/2014/main" id="{518BA133-CC42-43F0-AF6F-24623C3F8226}"/>
              </a:ext>
            </a:extLst>
          </p:cNvPr>
          <p:cNvSpPr/>
          <p:nvPr/>
        </p:nvSpPr>
        <p:spPr>
          <a:xfrm>
            <a:off x="6375400" y="1397000"/>
            <a:ext cx="5105400" cy="4546600"/>
          </a:xfrm>
          <a:prstGeom prst="roundRect">
            <a:avLst>
              <a:gd name="adj" fmla="val 4723"/>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prstGeom prst="rect">
            <a:avLst/>
          </a:prstGeom>
        </p:spPr>
        <p:txBody>
          <a:bodyPr/>
          <a:lstStyle/>
          <a:p>
            <a:r>
              <a:rPr lang="zh-CN" altLang="en-US" dirty="0"/>
              <a:t>图表文字混排版式</a:t>
            </a:r>
            <a:r>
              <a:rPr lang="zh-CN" altLang="en-US" b="0" dirty="0"/>
              <a:t>（三）</a:t>
            </a:r>
          </a:p>
        </p:txBody>
      </p:sp>
      <p:sp>
        <p:nvSpPr>
          <p:cNvPr id="2" name="灯片编号占位符 1">
            <a:extLst>
              <a:ext uri="{FF2B5EF4-FFF2-40B4-BE49-F238E27FC236}">
                <a16:creationId xmlns:a16="http://schemas.microsoft.com/office/drawing/2014/main" id="{D33199EE-82F6-46F9-BE8F-BAC48F1C3394}"/>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sp>
        <p:nvSpPr>
          <p:cNvPr id="24" name="文本框 23">
            <a:extLst>
              <a:ext uri="{FF2B5EF4-FFF2-40B4-BE49-F238E27FC236}">
                <a16:creationId xmlns:a16="http://schemas.microsoft.com/office/drawing/2014/main" id="{E30116AD-5A9A-4C57-BD8E-8B8F043A5F5F}"/>
              </a:ext>
            </a:extLst>
          </p:cNvPr>
          <p:cNvSpPr txBox="1"/>
          <p:nvPr/>
        </p:nvSpPr>
        <p:spPr>
          <a:xfrm>
            <a:off x="6724650" y="2776142"/>
            <a:ext cx="4483100" cy="2058128"/>
          </a:xfrm>
          <a:prstGeom prst="rect">
            <a:avLst/>
          </a:prstGeom>
          <a:noFill/>
        </p:spPr>
        <p:txBody>
          <a:bodyPr wrap="square" rtlCol="0">
            <a:spAutoFit/>
          </a:bodyPr>
          <a:lstStyle/>
          <a:p>
            <a:pPr algn="just">
              <a:lnSpc>
                <a:spcPct val="120000"/>
              </a:lnSpc>
              <a:spcBef>
                <a:spcPts val="600"/>
              </a:spcBef>
            </a:pPr>
            <a:r>
              <a:rPr lang="zh-CN" altLang="en-US" dirty="0">
                <a:solidFill>
                  <a:schemeClr val="bg1">
                    <a:lumMod val="85000"/>
                  </a:schemeClr>
                </a:solidFill>
              </a:rPr>
              <a:t>可在此处添加您的文字可在此处添加您的文字可在此处添加您的文字可在此处添加您的文字可在此处添加您的文字可在此处添加您的文字可在此处添加您的文字添加您的文字。可在此处添加您可在此处添加您的文字添加您的文字。</a:t>
            </a:r>
          </a:p>
        </p:txBody>
      </p:sp>
      <p:pic>
        <p:nvPicPr>
          <p:cNvPr id="4" name="图片 3">
            <a:extLst>
              <a:ext uri="{FF2B5EF4-FFF2-40B4-BE49-F238E27FC236}">
                <a16:creationId xmlns:a16="http://schemas.microsoft.com/office/drawing/2014/main" id="{BF3B4340-28E2-4CAD-A901-A1D4494538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147" y="1397000"/>
            <a:ext cx="5292528" cy="4114651"/>
          </a:xfrm>
          <a:prstGeom prst="roundRect">
            <a:avLst>
              <a:gd name="adj" fmla="val 5324"/>
            </a:avLst>
          </a:prstGeom>
          <a:solidFill>
            <a:srgbClr val="FFFFFF">
              <a:shade val="85000"/>
            </a:srgbClr>
          </a:solidFill>
          <a:ln>
            <a:solidFill>
              <a:schemeClr val="bg1">
                <a:lumMod val="85000"/>
              </a:schemeClr>
            </a:solidFill>
          </a:ln>
          <a:effectLst/>
        </p:spPr>
      </p:pic>
      <p:sp>
        <p:nvSpPr>
          <p:cNvPr id="15" name="矩形 14">
            <a:extLst>
              <a:ext uri="{FF2B5EF4-FFF2-40B4-BE49-F238E27FC236}">
                <a16:creationId xmlns:a16="http://schemas.microsoft.com/office/drawing/2014/main" id="{96CDA58A-611E-444E-A389-51A94EFB8725}"/>
              </a:ext>
            </a:extLst>
          </p:cNvPr>
          <p:cNvSpPr/>
          <p:nvPr/>
        </p:nvSpPr>
        <p:spPr>
          <a:xfrm>
            <a:off x="6860867" y="1683514"/>
            <a:ext cx="4134465" cy="597215"/>
          </a:xfrm>
          <a:prstGeom prst="rect">
            <a:avLst/>
          </a:prstGeom>
        </p:spPr>
        <p:txBody>
          <a:bodyPr wrap="none">
            <a:spAutoFit/>
          </a:bodyPr>
          <a:lstStyle/>
          <a:p>
            <a:pPr algn="ctr">
              <a:lnSpc>
                <a:spcPct val="130000"/>
              </a:lnSpc>
            </a:pPr>
            <a:r>
              <a:rPr lang="zh-CN" altLang="en-US" sz="2800" b="1" dirty="0">
                <a:solidFill>
                  <a:srgbClr val="FCF1D6"/>
                </a:solidFill>
              </a:rPr>
              <a:t>添加标题内容或段落要点</a:t>
            </a:r>
            <a:endParaRPr lang="en-US" altLang="zh-CN" sz="2800" dirty="0">
              <a:solidFill>
                <a:srgbClr val="FCF1D6"/>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6860867" y="2453466"/>
            <a:ext cx="4157610" cy="0"/>
          </a:xfrm>
          <a:prstGeom prst="line">
            <a:avLst/>
          </a:prstGeom>
          <a:ln>
            <a:solidFill>
              <a:srgbClr val="FCF1D6"/>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8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FF653C-129E-4F6C-AF46-F03B27F70DC9}"/>
              </a:ext>
            </a:extLst>
          </p:cNvPr>
          <p:cNvSpPr>
            <a:spLocks noGrp="1"/>
          </p:cNvSpPr>
          <p:nvPr>
            <p:ph type="body" sz="quarter" idx="11"/>
          </p:nvPr>
        </p:nvSpPr>
        <p:spPr/>
        <p:txBody>
          <a:bodyPr/>
          <a:lstStyle/>
          <a:p>
            <a:r>
              <a:rPr lang="zh-CN" altLang="en-US" dirty="0"/>
              <a:t>图表文字混排版式</a:t>
            </a:r>
            <a:r>
              <a:rPr lang="zh-CN" altLang="en-US" b="0" dirty="0"/>
              <a:t>（四）</a:t>
            </a:r>
          </a:p>
        </p:txBody>
      </p:sp>
      <p:sp>
        <p:nvSpPr>
          <p:cNvPr id="3" name="灯片编号占位符 2">
            <a:extLst>
              <a:ext uri="{FF2B5EF4-FFF2-40B4-BE49-F238E27FC236}">
                <a16:creationId xmlns:a16="http://schemas.microsoft.com/office/drawing/2014/main" id="{7D691191-B223-464D-8D19-89E04DB43484}"/>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14</a:t>
            </a:fld>
            <a:endParaRPr lang="zh-CN" altLang="en-US"/>
          </a:p>
        </p:txBody>
      </p:sp>
      <p:sp>
        <p:nvSpPr>
          <p:cNvPr id="22" name="矩形: 一个圆顶角，剪去另一个顶角 21">
            <a:extLst>
              <a:ext uri="{FF2B5EF4-FFF2-40B4-BE49-F238E27FC236}">
                <a16:creationId xmlns:a16="http://schemas.microsoft.com/office/drawing/2014/main" id="{D0DAC2AA-F9D3-43A4-8953-9101818DF717}"/>
              </a:ext>
            </a:extLst>
          </p:cNvPr>
          <p:cNvSpPr/>
          <p:nvPr/>
        </p:nvSpPr>
        <p:spPr>
          <a:xfrm rot="16200000">
            <a:off x="7655265" y="2211195"/>
            <a:ext cx="2208622" cy="5083333"/>
          </a:xfrm>
          <a:prstGeom prst="snipRoundRect">
            <a:avLst>
              <a:gd name="adj1" fmla="val 0"/>
              <a:gd name="adj2" fmla="val 0"/>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一个圆顶角，剪去另一个顶角 22">
            <a:extLst>
              <a:ext uri="{FF2B5EF4-FFF2-40B4-BE49-F238E27FC236}">
                <a16:creationId xmlns:a16="http://schemas.microsoft.com/office/drawing/2014/main" id="{E267FC08-7902-4209-83F0-C27033FC3814}"/>
              </a:ext>
            </a:extLst>
          </p:cNvPr>
          <p:cNvSpPr/>
          <p:nvPr/>
        </p:nvSpPr>
        <p:spPr>
          <a:xfrm rot="16200000">
            <a:off x="2471238" y="2211194"/>
            <a:ext cx="2208622" cy="5083333"/>
          </a:xfrm>
          <a:prstGeom prst="snipRoundRect">
            <a:avLst>
              <a:gd name="adj1" fmla="val 0"/>
              <a:gd name="adj2" fmla="val 0"/>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21" name="矩形: 一个圆顶角，剪去另一个顶角 20">
            <a:extLst>
              <a:ext uri="{FF2B5EF4-FFF2-40B4-BE49-F238E27FC236}">
                <a16:creationId xmlns:a16="http://schemas.microsoft.com/office/drawing/2014/main" id="{9231FE7B-44EE-4AFC-8B7C-9D8B970D3FE7}"/>
              </a:ext>
            </a:extLst>
          </p:cNvPr>
          <p:cNvSpPr/>
          <p:nvPr/>
        </p:nvSpPr>
        <p:spPr>
          <a:xfrm rot="16200000">
            <a:off x="7655266" y="-87648"/>
            <a:ext cx="2208622" cy="5083333"/>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Object 1105">
            <a:extLst>
              <a:ext uri="{FF2B5EF4-FFF2-40B4-BE49-F238E27FC236}">
                <a16:creationId xmlns:a16="http://schemas.microsoft.com/office/drawing/2014/main" id="{5D44D0AE-EBC9-46CC-A9B0-B88017C3F287}"/>
              </a:ext>
            </a:extLst>
          </p:cNvPr>
          <p:cNvSpPr txBox="1"/>
          <p:nvPr/>
        </p:nvSpPr>
        <p:spPr>
          <a:xfrm>
            <a:off x="6865413" y="2013733"/>
            <a:ext cx="3098662" cy="435208"/>
          </a:xfrm>
          <a:prstGeom prst="rect">
            <a:avLst/>
          </a:prstGeom>
        </p:spPr>
        <p:txBody>
          <a:bodyPr vert="horz" rtlCol="0" anchor="ctr" anchorCtr="0">
            <a:noAutofit/>
          </a:bodyPr>
          <a:lstStyle/>
          <a:p>
            <a:pPr algn="l">
              <a:lnSpc>
                <a:spcPct val="100000"/>
              </a:lnSpc>
            </a:pPr>
            <a:r>
              <a:rPr lang="zh-CN" altLang="en-US" sz="2800" b="0" i="0" dirty="0">
                <a:latin typeface="+mj-ea"/>
                <a:ea typeface="+mj-ea"/>
              </a:rPr>
              <a:t>填写副标题</a:t>
            </a:r>
            <a:endParaRPr lang="zh-CN" altLang="en-US" sz="1000" dirty="0">
              <a:latin typeface="+mj-ea"/>
              <a:ea typeface="+mj-ea"/>
            </a:endParaRPr>
          </a:p>
        </p:txBody>
      </p:sp>
      <p:sp>
        <p:nvSpPr>
          <p:cNvPr id="9" name="Object 1106">
            <a:extLst>
              <a:ext uri="{FF2B5EF4-FFF2-40B4-BE49-F238E27FC236}">
                <a16:creationId xmlns:a16="http://schemas.microsoft.com/office/drawing/2014/main" id="{C8D5D9F4-A698-4C90-8605-43A64022B928}"/>
              </a:ext>
            </a:extLst>
          </p:cNvPr>
          <p:cNvSpPr txBox="1"/>
          <p:nvPr/>
        </p:nvSpPr>
        <p:spPr>
          <a:xfrm>
            <a:off x="6865413" y="2566218"/>
            <a:ext cx="4071507" cy="311899"/>
          </a:xfrm>
          <a:prstGeom prst="rect">
            <a:avLst/>
          </a:prstGeom>
        </p:spPr>
        <p:txBody>
          <a:bodyPr vert="horz" rtlCol="0" anchor="ctr" anchorCtr="0">
            <a:noAutofit/>
          </a:bodyPr>
          <a:lstStyle/>
          <a:p>
            <a:pPr algn="l">
              <a:lnSpc>
                <a:spcPct val="100000"/>
              </a:lnSpc>
            </a:pPr>
            <a:r>
              <a:rPr lang="zh-CN" altLang="en-US" b="0" i="0" dirty="0">
                <a:solidFill>
                  <a:schemeClr val="bg1">
                    <a:lumMod val="65000"/>
                  </a:schemeClr>
                </a:solidFill>
                <a:latin typeface="+mj-ea"/>
                <a:ea typeface="+mj-ea"/>
              </a:rPr>
              <a:t>这里填写您需要的文字</a:t>
            </a:r>
            <a:endParaRPr lang="zh-CN" altLang="en-US" sz="1000" dirty="0">
              <a:solidFill>
                <a:schemeClr val="bg1">
                  <a:lumMod val="65000"/>
                </a:schemeClr>
              </a:solidFill>
              <a:latin typeface="+mj-ea"/>
              <a:ea typeface="+mj-ea"/>
            </a:endParaRPr>
          </a:p>
        </p:txBody>
      </p:sp>
      <p:sp>
        <p:nvSpPr>
          <p:cNvPr id="12" name="Object 1109">
            <a:extLst>
              <a:ext uri="{FF2B5EF4-FFF2-40B4-BE49-F238E27FC236}">
                <a16:creationId xmlns:a16="http://schemas.microsoft.com/office/drawing/2014/main" id="{2D1F2D05-0BD3-492B-B850-A0EEDC6E0658}"/>
              </a:ext>
            </a:extLst>
          </p:cNvPr>
          <p:cNvSpPr txBox="1"/>
          <p:nvPr/>
        </p:nvSpPr>
        <p:spPr>
          <a:xfrm>
            <a:off x="6912825" y="4222630"/>
            <a:ext cx="3098662" cy="435208"/>
          </a:xfrm>
          <a:prstGeom prst="rect">
            <a:avLst/>
          </a:prstGeom>
        </p:spPr>
        <p:txBody>
          <a:bodyPr vert="horz" rtlCol="0" anchor="ctr" anchorCtr="0">
            <a:noAutofit/>
          </a:bodyPr>
          <a:lstStyle/>
          <a:p>
            <a:pPr algn="l">
              <a:lnSpc>
                <a:spcPct val="100000"/>
              </a:lnSpc>
            </a:pPr>
            <a:r>
              <a:rPr lang="zh-CN" altLang="en-US" sz="2800" b="0" i="0" dirty="0">
                <a:solidFill>
                  <a:schemeClr val="bg1"/>
                </a:solidFill>
                <a:latin typeface="+mj-ea"/>
                <a:ea typeface="+mj-ea"/>
              </a:rPr>
              <a:t>填写副标题</a:t>
            </a:r>
            <a:endParaRPr lang="zh-CN" altLang="en-US" sz="1000" dirty="0">
              <a:solidFill>
                <a:schemeClr val="bg1"/>
              </a:solidFill>
              <a:latin typeface="+mj-ea"/>
              <a:ea typeface="+mj-ea"/>
            </a:endParaRPr>
          </a:p>
        </p:txBody>
      </p:sp>
      <p:sp>
        <p:nvSpPr>
          <p:cNvPr id="13" name="Object 11010">
            <a:extLst>
              <a:ext uri="{FF2B5EF4-FFF2-40B4-BE49-F238E27FC236}">
                <a16:creationId xmlns:a16="http://schemas.microsoft.com/office/drawing/2014/main" id="{9880470D-44BC-45FD-8A11-55FB82837EEF}"/>
              </a:ext>
            </a:extLst>
          </p:cNvPr>
          <p:cNvSpPr txBox="1"/>
          <p:nvPr/>
        </p:nvSpPr>
        <p:spPr>
          <a:xfrm>
            <a:off x="6945281" y="4774841"/>
            <a:ext cx="4071507" cy="311899"/>
          </a:xfrm>
          <a:prstGeom prst="rect">
            <a:avLst/>
          </a:prstGeom>
        </p:spPr>
        <p:txBody>
          <a:bodyPr vert="horz" rtlCol="0" anchor="ctr" anchorCtr="0">
            <a:noAutofit/>
          </a:bodyPr>
          <a:lstStyle/>
          <a:p>
            <a:r>
              <a:rPr lang="zh-CN" altLang="en-US" dirty="0">
                <a:solidFill>
                  <a:schemeClr val="accent1">
                    <a:lumMod val="20000"/>
                    <a:lumOff val="80000"/>
                  </a:schemeClr>
                </a:solidFill>
                <a:latin typeface="+mj-ea"/>
              </a:rPr>
              <a:t>这里填写您需要的文字</a:t>
            </a:r>
            <a:endParaRPr lang="zh-CN" altLang="en-US" sz="1000" dirty="0">
              <a:solidFill>
                <a:schemeClr val="accent1">
                  <a:lumMod val="20000"/>
                  <a:lumOff val="80000"/>
                </a:schemeClr>
              </a:solidFill>
              <a:latin typeface="+mj-ea"/>
            </a:endParaRPr>
          </a:p>
        </p:txBody>
      </p:sp>
      <p:sp>
        <p:nvSpPr>
          <p:cNvPr id="17" name="Object 11014">
            <a:extLst>
              <a:ext uri="{FF2B5EF4-FFF2-40B4-BE49-F238E27FC236}">
                <a16:creationId xmlns:a16="http://schemas.microsoft.com/office/drawing/2014/main" id="{EDBFC6FB-0F7E-4228-9865-09B2FE1ED282}"/>
              </a:ext>
            </a:extLst>
          </p:cNvPr>
          <p:cNvSpPr txBox="1"/>
          <p:nvPr/>
        </p:nvSpPr>
        <p:spPr>
          <a:xfrm>
            <a:off x="1621082" y="4222630"/>
            <a:ext cx="3098662" cy="435209"/>
          </a:xfrm>
          <a:prstGeom prst="rect">
            <a:avLst/>
          </a:prstGeom>
        </p:spPr>
        <p:txBody>
          <a:bodyPr vert="horz" rtlCol="0" anchor="ctr" anchorCtr="0">
            <a:noAutofit/>
          </a:bodyPr>
          <a:lstStyle/>
          <a:p>
            <a:r>
              <a:rPr lang="zh-CN" altLang="en-US" sz="2800" dirty="0">
                <a:solidFill>
                  <a:schemeClr val="bg1"/>
                </a:solidFill>
                <a:latin typeface="+mj-ea"/>
              </a:rPr>
              <a:t>填写副标题</a:t>
            </a:r>
            <a:endParaRPr lang="zh-CN" altLang="en-US" sz="1000" dirty="0">
              <a:solidFill>
                <a:schemeClr val="bg1"/>
              </a:solidFill>
              <a:latin typeface="+mj-ea"/>
            </a:endParaRPr>
          </a:p>
        </p:txBody>
      </p:sp>
      <p:sp>
        <p:nvSpPr>
          <p:cNvPr id="18" name="Object 11015">
            <a:extLst>
              <a:ext uri="{FF2B5EF4-FFF2-40B4-BE49-F238E27FC236}">
                <a16:creationId xmlns:a16="http://schemas.microsoft.com/office/drawing/2014/main" id="{6D36BDFB-D993-4985-982C-7D4BBAD6774D}"/>
              </a:ext>
            </a:extLst>
          </p:cNvPr>
          <p:cNvSpPr txBox="1"/>
          <p:nvPr/>
        </p:nvSpPr>
        <p:spPr>
          <a:xfrm>
            <a:off x="1654770" y="4780730"/>
            <a:ext cx="4062743" cy="311899"/>
          </a:xfrm>
          <a:prstGeom prst="rect">
            <a:avLst/>
          </a:prstGeom>
        </p:spPr>
        <p:txBody>
          <a:bodyPr vert="horz" rtlCol="0" anchor="ctr" anchorCtr="0">
            <a:noAutofit/>
          </a:bodyPr>
          <a:lstStyle/>
          <a:p>
            <a:r>
              <a:rPr lang="zh-CN" altLang="en-US" dirty="0">
                <a:solidFill>
                  <a:schemeClr val="bg1">
                    <a:lumMod val="65000"/>
                  </a:schemeClr>
                </a:solidFill>
                <a:latin typeface="+mj-ea"/>
              </a:rPr>
              <a:t>这里填写您需要的文字</a:t>
            </a:r>
            <a:endParaRPr lang="zh-CN" altLang="en-US" sz="1000" dirty="0">
              <a:solidFill>
                <a:schemeClr val="bg1">
                  <a:lumMod val="65000"/>
                </a:schemeClr>
              </a:solidFill>
              <a:latin typeface="+mj-ea"/>
            </a:endParaRPr>
          </a:p>
        </p:txBody>
      </p:sp>
      <p:pic>
        <p:nvPicPr>
          <p:cNvPr id="14" name="image 1101">
            <a:extLst>
              <a:ext uri="{FF2B5EF4-FFF2-40B4-BE49-F238E27FC236}">
                <a16:creationId xmlns:a16="http://schemas.microsoft.com/office/drawing/2014/main" id="{2B695AE4-BE55-44C5-AB44-30DB950384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3882" y="1352975"/>
            <a:ext cx="5083334" cy="2208624"/>
          </a:xfrm>
          <a:prstGeom prst="rect">
            <a:avLst/>
          </a:prstGeom>
        </p:spPr>
      </p:pic>
    </p:spTree>
    <p:extLst>
      <p:ext uri="{BB962C8B-B14F-4D97-AF65-F5344CB8AC3E}">
        <p14:creationId xmlns:p14="http://schemas.microsoft.com/office/powerpoint/2010/main" val="3220267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一个圆顶角，剪去另一个顶角 12">
            <a:extLst>
              <a:ext uri="{FF2B5EF4-FFF2-40B4-BE49-F238E27FC236}">
                <a16:creationId xmlns:a16="http://schemas.microsoft.com/office/drawing/2014/main" id="{17D553BD-0556-4CBD-B0AB-CED77F4466B3}"/>
              </a:ext>
            </a:extLst>
          </p:cNvPr>
          <p:cNvSpPr/>
          <p:nvPr/>
        </p:nvSpPr>
        <p:spPr>
          <a:xfrm rot="16200000">
            <a:off x="1081020" y="547586"/>
            <a:ext cx="4861782" cy="6196884"/>
          </a:xfrm>
          <a:prstGeom prst="snipRoundRect">
            <a:avLst>
              <a:gd name="adj1" fmla="val 0"/>
              <a:gd name="adj2" fmla="val 0"/>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15" name="矩形 14">
            <a:extLst>
              <a:ext uri="{FF2B5EF4-FFF2-40B4-BE49-F238E27FC236}">
                <a16:creationId xmlns:a16="http://schemas.microsoft.com/office/drawing/2014/main" id="{98A43F2C-7A5D-495A-931C-5B12B994673F}"/>
              </a:ext>
            </a:extLst>
          </p:cNvPr>
          <p:cNvSpPr/>
          <p:nvPr/>
        </p:nvSpPr>
        <p:spPr>
          <a:xfrm>
            <a:off x="9482855" y="1215138"/>
            <a:ext cx="2048493" cy="27664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E362B5F8-1D65-4E8C-8C8F-20C027671A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82854" y="4028426"/>
            <a:ext cx="2048494" cy="2048494"/>
          </a:xfrm>
          <a:prstGeom prst="rect">
            <a:avLst/>
          </a:prstGeom>
        </p:spPr>
      </p:pic>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69566" y="1215138"/>
            <a:ext cx="2766405" cy="2766404"/>
          </a:xfrm>
          <a:prstGeom prst="rect">
            <a:avLst/>
          </a:prstGeom>
        </p:spPr>
      </p:pic>
      <p:sp>
        <p:nvSpPr>
          <p:cNvPr id="29" name="矩形 28">
            <a:extLst>
              <a:ext uri="{FF2B5EF4-FFF2-40B4-BE49-F238E27FC236}">
                <a16:creationId xmlns:a16="http://schemas.microsoft.com/office/drawing/2014/main" id="{E4846A1E-4A89-4FA5-812A-1D1776DEC8A2}"/>
              </a:ext>
            </a:extLst>
          </p:cNvPr>
          <p:cNvSpPr/>
          <p:nvPr/>
        </p:nvSpPr>
        <p:spPr>
          <a:xfrm>
            <a:off x="6669566" y="4028426"/>
            <a:ext cx="2766405" cy="20484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bject 4013">
            <a:extLst>
              <a:ext uri="{FF2B5EF4-FFF2-40B4-BE49-F238E27FC236}">
                <a16:creationId xmlns:a16="http://schemas.microsoft.com/office/drawing/2014/main" id="{057CE0FE-F78C-4D47-BD35-012FFD32EC62}"/>
              </a:ext>
            </a:extLst>
          </p:cNvPr>
          <p:cNvSpPr txBox="1"/>
          <p:nvPr/>
        </p:nvSpPr>
        <p:spPr>
          <a:xfrm>
            <a:off x="6669566" y="3565136"/>
            <a:ext cx="1619272" cy="480688"/>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sp>
        <p:nvSpPr>
          <p:cNvPr id="43" name="文本占位符 42">
            <a:extLst>
              <a:ext uri="{FF2B5EF4-FFF2-40B4-BE49-F238E27FC236}">
                <a16:creationId xmlns:a16="http://schemas.microsoft.com/office/drawing/2014/main" id="{9C1D6723-8CCF-4353-B90E-36E8D1ABDC27}"/>
              </a:ext>
            </a:extLst>
          </p:cNvPr>
          <p:cNvSpPr>
            <a:spLocks noGrp="1"/>
          </p:cNvSpPr>
          <p:nvPr>
            <p:ph type="body" sz="quarter" idx="11"/>
          </p:nvPr>
        </p:nvSpPr>
        <p:spPr/>
        <p:txBody>
          <a:bodyPr/>
          <a:lstStyle/>
          <a:p>
            <a:r>
              <a:rPr lang="zh-CN" altLang="en-US" dirty="0"/>
              <a:t>图表文字混排版式</a:t>
            </a:r>
            <a:r>
              <a:rPr lang="zh-CN" altLang="en-US" b="0" dirty="0"/>
              <a:t>（五）</a:t>
            </a:r>
          </a:p>
        </p:txBody>
      </p:sp>
      <p:sp>
        <p:nvSpPr>
          <p:cNvPr id="37" name="灯片编号占位符 36">
            <a:extLst>
              <a:ext uri="{FF2B5EF4-FFF2-40B4-BE49-F238E27FC236}">
                <a16:creationId xmlns:a16="http://schemas.microsoft.com/office/drawing/2014/main" id="{04C5BE47-8347-4A08-AA84-06DB4041C9D2}"/>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15</a:t>
            </a:fld>
            <a:endParaRPr lang="zh-CN" altLang="en-US"/>
          </a:p>
        </p:txBody>
      </p:sp>
      <p:sp>
        <p:nvSpPr>
          <p:cNvPr id="14" name="Object 4014">
            <a:extLst>
              <a:ext uri="{FF2B5EF4-FFF2-40B4-BE49-F238E27FC236}">
                <a16:creationId xmlns:a16="http://schemas.microsoft.com/office/drawing/2014/main" id="{E63E9A6F-DA69-4C33-B07E-490423BF0A3D}"/>
              </a:ext>
            </a:extLst>
          </p:cNvPr>
          <p:cNvSpPr txBox="1"/>
          <p:nvPr/>
        </p:nvSpPr>
        <p:spPr>
          <a:xfrm>
            <a:off x="830520" y="2752465"/>
            <a:ext cx="5430579" cy="2985620"/>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solidFill>
                <a:latin typeface="+mj-ea"/>
              </a:rPr>
              <a:t>在此添加您需要的文字。在此添加您需要的文字。在此添加您需要在此添加您需要的文字。在此添加您的文字。在此添加您需要的文字。在此添加您需要的文字。添加您的文字。在此添加您需要的文字。在此添加您需要的文字。在此添加您需要的文字。在此添加您需要的文字。在此添加您需要的文字。</a:t>
            </a:r>
            <a:endParaRPr lang="en-US" altLang="zh-CN" dirty="0">
              <a:solidFill>
                <a:schemeClr val="bg1"/>
              </a:solidFill>
              <a:latin typeface="+mj-ea"/>
            </a:endParaRPr>
          </a:p>
          <a:p>
            <a:pPr algn="just">
              <a:lnSpc>
                <a:spcPct val="130000"/>
              </a:lnSpc>
              <a:spcBef>
                <a:spcPts val="600"/>
              </a:spcBef>
            </a:pPr>
            <a:r>
              <a:rPr lang="zh-CN" altLang="en-US" dirty="0">
                <a:solidFill>
                  <a:schemeClr val="bg1"/>
                </a:solidFill>
                <a:latin typeface="+mj-ea"/>
              </a:rPr>
              <a:t>在此添加您需要的文字。在此添加您需要的文字。</a:t>
            </a:r>
          </a:p>
        </p:txBody>
      </p:sp>
      <p:sp>
        <p:nvSpPr>
          <p:cNvPr id="16" name="Object 1105">
            <a:extLst>
              <a:ext uri="{FF2B5EF4-FFF2-40B4-BE49-F238E27FC236}">
                <a16:creationId xmlns:a16="http://schemas.microsoft.com/office/drawing/2014/main" id="{BFD6A240-BC65-4C3C-9D4B-D58F6148D86E}"/>
              </a:ext>
            </a:extLst>
          </p:cNvPr>
          <p:cNvSpPr txBox="1"/>
          <p:nvPr/>
        </p:nvSpPr>
        <p:spPr>
          <a:xfrm>
            <a:off x="830521" y="1720507"/>
            <a:ext cx="3098662" cy="435208"/>
          </a:xfrm>
          <a:prstGeom prst="rect">
            <a:avLst/>
          </a:prstGeom>
        </p:spPr>
        <p:txBody>
          <a:bodyPr vert="horz" rtlCol="0" anchor="ctr" anchorCtr="0">
            <a:noAutofit/>
          </a:bodyPr>
          <a:lstStyle/>
          <a:p>
            <a:pPr algn="l">
              <a:lnSpc>
                <a:spcPct val="100000"/>
              </a:lnSpc>
            </a:pPr>
            <a:r>
              <a:rPr lang="zh-CN" altLang="en-US" sz="2400" b="1" spc="300" dirty="0">
                <a:solidFill>
                  <a:srgbClr val="FCF1D6"/>
                </a:solidFill>
                <a:latin typeface="+mj-ea"/>
                <a:ea typeface="+mj-ea"/>
              </a:rPr>
              <a:t>这里</a:t>
            </a:r>
            <a:r>
              <a:rPr lang="zh-CN" altLang="en-US" sz="2400" b="1" i="0" spc="300" dirty="0">
                <a:solidFill>
                  <a:srgbClr val="FCF1D6"/>
                </a:solidFill>
                <a:latin typeface="+mj-ea"/>
                <a:ea typeface="+mj-ea"/>
              </a:rPr>
              <a:t>填写标题</a:t>
            </a:r>
            <a:endParaRPr lang="zh-CN" altLang="en-US" sz="900" b="1" spc="300" dirty="0">
              <a:solidFill>
                <a:srgbClr val="FCF1D6"/>
              </a:solidFill>
              <a:latin typeface="+mj-ea"/>
              <a:ea typeface="+mj-ea"/>
            </a:endParaRPr>
          </a:p>
        </p:txBody>
      </p:sp>
      <p:sp>
        <p:nvSpPr>
          <p:cNvPr id="17" name="Object 1105">
            <a:extLst>
              <a:ext uri="{FF2B5EF4-FFF2-40B4-BE49-F238E27FC236}">
                <a16:creationId xmlns:a16="http://schemas.microsoft.com/office/drawing/2014/main" id="{3A0E1715-AA4C-4AAE-B3BB-28E8EFE3D7EC}"/>
              </a:ext>
            </a:extLst>
          </p:cNvPr>
          <p:cNvSpPr txBox="1"/>
          <p:nvPr/>
        </p:nvSpPr>
        <p:spPr>
          <a:xfrm>
            <a:off x="830521" y="2178230"/>
            <a:ext cx="3098662" cy="435208"/>
          </a:xfrm>
          <a:prstGeom prst="rect">
            <a:avLst/>
          </a:prstGeom>
        </p:spPr>
        <p:txBody>
          <a:bodyPr vert="horz" rtlCol="0" anchor="ctr" anchorCtr="0">
            <a:noAutofit/>
          </a:bodyPr>
          <a:lstStyle/>
          <a:p>
            <a:pPr algn="l">
              <a:lnSpc>
                <a:spcPct val="100000"/>
              </a:lnSpc>
            </a:pPr>
            <a:r>
              <a:rPr lang="zh-CN" altLang="en-US" sz="1600" b="0" i="0" dirty="0">
                <a:solidFill>
                  <a:srgbClr val="FCF1D6"/>
                </a:solidFill>
                <a:latin typeface="+mj-ea"/>
                <a:ea typeface="+mj-ea"/>
              </a:rPr>
              <a:t>填写副标题</a:t>
            </a:r>
            <a:endParaRPr lang="zh-CN" altLang="en-US" sz="600" dirty="0">
              <a:solidFill>
                <a:srgbClr val="FCF1D6"/>
              </a:solidFill>
              <a:latin typeface="+mj-ea"/>
              <a:ea typeface="+mj-ea"/>
            </a:endParaRPr>
          </a:p>
        </p:txBody>
      </p:sp>
    </p:spTree>
    <p:extLst>
      <p:ext uri="{BB962C8B-B14F-4D97-AF65-F5344CB8AC3E}">
        <p14:creationId xmlns:p14="http://schemas.microsoft.com/office/powerpoint/2010/main" val="200932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一个圆顶角，剪去另一个顶角 17">
            <a:extLst>
              <a:ext uri="{FF2B5EF4-FFF2-40B4-BE49-F238E27FC236}">
                <a16:creationId xmlns:a16="http://schemas.microsoft.com/office/drawing/2014/main" id="{862A7DAF-FB92-42F1-A1FA-3629930862A4}"/>
              </a:ext>
            </a:extLst>
          </p:cNvPr>
          <p:cNvSpPr/>
          <p:nvPr/>
        </p:nvSpPr>
        <p:spPr>
          <a:xfrm rot="16200000">
            <a:off x="6436958" y="766114"/>
            <a:ext cx="4498822" cy="5607670"/>
          </a:xfrm>
          <a:prstGeom prst="snipRoundRect">
            <a:avLst>
              <a:gd name="adj1" fmla="val 0"/>
              <a:gd name="adj2" fmla="val 0"/>
            </a:avLst>
          </a:prstGeom>
          <a:solidFill>
            <a:sysClr val="window" lastClr="FFFFFF">
              <a:alpha val="1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a:solidFill>
                <a:schemeClr val="tx1"/>
              </a:solidFill>
            </a:endParaRPr>
          </a:p>
        </p:txBody>
      </p:sp>
      <p:sp>
        <p:nvSpPr>
          <p:cNvPr id="6" name="文本占位符 5">
            <a:extLst>
              <a:ext uri="{FF2B5EF4-FFF2-40B4-BE49-F238E27FC236}">
                <a16:creationId xmlns:a16="http://schemas.microsoft.com/office/drawing/2014/main" id="{8D19F1CA-41C1-49EA-A725-D57AD8948A9A}"/>
              </a:ext>
            </a:extLst>
          </p:cNvPr>
          <p:cNvSpPr>
            <a:spLocks noGrp="1"/>
          </p:cNvSpPr>
          <p:nvPr>
            <p:ph type="body" sz="quarter" idx="11"/>
          </p:nvPr>
        </p:nvSpPr>
        <p:spPr/>
        <p:txBody>
          <a:bodyPr/>
          <a:lstStyle/>
          <a:p>
            <a:r>
              <a:rPr lang="zh-CN" altLang="en-US" dirty="0"/>
              <a:t>图表文字混排版式</a:t>
            </a:r>
            <a:r>
              <a:rPr lang="zh-CN" altLang="en-US" b="0" dirty="0"/>
              <a:t>（六）</a:t>
            </a:r>
          </a:p>
        </p:txBody>
      </p:sp>
      <p:sp>
        <p:nvSpPr>
          <p:cNvPr id="16" name="灯片编号占位符 15">
            <a:extLst>
              <a:ext uri="{FF2B5EF4-FFF2-40B4-BE49-F238E27FC236}">
                <a16:creationId xmlns:a16="http://schemas.microsoft.com/office/drawing/2014/main" id="{EE22BE57-EB92-4734-8BFC-B56A57E9C03E}"/>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16</a:t>
            </a:fld>
            <a:endParaRPr lang="zh-CN" altLang="en-US"/>
          </a:p>
        </p:txBody>
      </p:sp>
      <p:grpSp>
        <p:nvGrpSpPr>
          <p:cNvPr id="15" name="组合 14">
            <a:extLst>
              <a:ext uri="{FF2B5EF4-FFF2-40B4-BE49-F238E27FC236}">
                <a16:creationId xmlns:a16="http://schemas.microsoft.com/office/drawing/2014/main" id="{90EDF841-B8E1-481D-8BE6-9A7DBA2EFAFC}"/>
              </a:ext>
            </a:extLst>
          </p:cNvPr>
          <p:cNvGrpSpPr/>
          <p:nvPr/>
        </p:nvGrpSpPr>
        <p:grpSpPr>
          <a:xfrm>
            <a:off x="618735" y="1320539"/>
            <a:ext cx="5183319" cy="4498822"/>
            <a:chOff x="892372" y="1559078"/>
            <a:chExt cx="4509378" cy="3913880"/>
          </a:xfrm>
        </p:grpSpPr>
        <p:sp>
          <p:nvSpPr>
            <p:cNvPr id="9" name="矩形 8">
              <a:extLst>
                <a:ext uri="{FF2B5EF4-FFF2-40B4-BE49-F238E27FC236}">
                  <a16:creationId xmlns:a16="http://schemas.microsoft.com/office/drawing/2014/main" id="{A9EF5620-C0EF-40A4-BB5E-7AD85FAB71F2}"/>
                </a:ext>
              </a:extLst>
            </p:cNvPr>
            <p:cNvSpPr/>
            <p:nvPr/>
          </p:nvSpPr>
          <p:spPr>
            <a:xfrm>
              <a:off x="3182070" y="1559078"/>
              <a:ext cx="2219680" cy="39138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EEAEC28-2332-41D8-9760-DD32BAFA377F}"/>
                </a:ext>
              </a:extLst>
            </p:cNvPr>
            <p:cNvSpPr/>
            <p:nvPr/>
          </p:nvSpPr>
          <p:spPr>
            <a:xfrm>
              <a:off x="2332294" y="3253277"/>
              <a:ext cx="2836911" cy="22196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bject 4013">
              <a:extLst>
                <a:ext uri="{FF2B5EF4-FFF2-40B4-BE49-F238E27FC236}">
                  <a16:creationId xmlns:a16="http://schemas.microsoft.com/office/drawing/2014/main" id="{C2023FDB-8C8C-405E-A33B-92F955479A53}"/>
                </a:ext>
              </a:extLst>
            </p:cNvPr>
            <p:cNvSpPr txBox="1"/>
            <p:nvPr/>
          </p:nvSpPr>
          <p:spPr>
            <a:xfrm>
              <a:off x="3414615" y="4482175"/>
              <a:ext cx="1754590" cy="520858"/>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pic>
          <p:nvPicPr>
            <p:cNvPr id="10" name="图片 9">
              <a:extLst>
                <a:ext uri="{FF2B5EF4-FFF2-40B4-BE49-F238E27FC236}">
                  <a16:creationId xmlns:a16="http://schemas.microsoft.com/office/drawing/2014/main" id="{47B875EB-FC9A-44BB-87ED-69E1C7627A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2372" y="1559078"/>
              <a:ext cx="2219682" cy="2219682"/>
            </a:xfrm>
            <a:prstGeom prst="rect">
              <a:avLst/>
            </a:prstGeom>
          </p:spPr>
        </p:pic>
        <p:pic>
          <p:nvPicPr>
            <p:cNvPr id="14" name="图片 13">
              <a:extLst>
                <a:ext uri="{FF2B5EF4-FFF2-40B4-BE49-F238E27FC236}">
                  <a16:creationId xmlns:a16="http://schemas.microsoft.com/office/drawing/2014/main" id="{152592D0-1AF2-45B5-9B80-D644CF0E83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372" y="3860415"/>
              <a:ext cx="1612543" cy="1612543"/>
            </a:xfrm>
            <a:prstGeom prst="rect">
              <a:avLst/>
            </a:prstGeom>
          </p:spPr>
        </p:pic>
      </p:grpSp>
      <p:sp>
        <p:nvSpPr>
          <p:cNvPr id="17" name="Object 4014">
            <a:extLst>
              <a:ext uri="{FF2B5EF4-FFF2-40B4-BE49-F238E27FC236}">
                <a16:creationId xmlns:a16="http://schemas.microsoft.com/office/drawing/2014/main" id="{B1FC98A6-6A26-4982-923A-F64DD953B5FC}"/>
              </a:ext>
            </a:extLst>
          </p:cNvPr>
          <p:cNvSpPr txBox="1"/>
          <p:nvPr/>
        </p:nvSpPr>
        <p:spPr>
          <a:xfrm>
            <a:off x="6313112" y="2676265"/>
            <a:ext cx="4645028" cy="2985620"/>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85000"/>
                  </a:schemeClr>
                </a:solidFill>
                <a:latin typeface="+mj-ea"/>
              </a:rPr>
              <a:t>在此添加您需要的文字。在此添加您需要的文字。在此添加您需要在此添加您需要的文字。在此添加您的文字。在此添加您需要的文字。在此添加您需要的文字。</a:t>
            </a:r>
            <a:endParaRPr lang="en-US" altLang="zh-CN" dirty="0">
              <a:solidFill>
                <a:schemeClr val="bg1">
                  <a:lumMod val="85000"/>
                </a:schemeClr>
              </a:solidFill>
              <a:latin typeface="+mj-ea"/>
            </a:endParaRPr>
          </a:p>
          <a:p>
            <a:pPr algn="just">
              <a:lnSpc>
                <a:spcPct val="130000"/>
              </a:lnSpc>
              <a:spcBef>
                <a:spcPts val="600"/>
              </a:spcBef>
            </a:pPr>
            <a:r>
              <a:rPr lang="zh-CN" altLang="en-US" dirty="0">
                <a:solidFill>
                  <a:schemeClr val="bg1">
                    <a:lumMod val="85000"/>
                  </a:schemeClr>
                </a:solidFill>
                <a:latin typeface="+mj-ea"/>
              </a:rPr>
              <a:t>在此添加您的文字。在此添加您需要的文字。在此添加您需要的文字。在此添加您需要的文字。在此添加您需要的文字。在此添加您需要的文字。</a:t>
            </a:r>
          </a:p>
        </p:txBody>
      </p:sp>
      <p:sp>
        <p:nvSpPr>
          <p:cNvPr id="19" name="Object 1105">
            <a:extLst>
              <a:ext uri="{FF2B5EF4-FFF2-40B4-BE49-F238E27FC236}">
                <a16:creationId xmlns:a16="http://schemas.microsoft.com/office/drawing/2014/main" id="{E810A4F1-0B30-4D78-B7AF-62A0B7F58258}"/>
              </a:ext>
            </a:extLst>
          </p:cNvPr>
          <p:cNvSpPr txBox="1"/>
          <p:nvPr/>
        </p:nvSpPr>
        <p:spPr>
          <a:xfrm>
            <a:off x="6313112" y="1720507"/>
            <a:ext cx="3098662" cy="435208"/>
          </a:xfrm>
          <a:prstGeom prst="rect">
            <a:avLst/>
          </a:prstGeom>
        </p:spPr>
        <p:txBody>
          <a:bodyPr vert="horz" rtlCol="0" anchor="ctr" anchorCtr="0">
            <a:noAutofit/>
          </a:bodyPr>
          <a:lstStyle/>
          <a:p>
            <a:pPr algn="l">
              <a:lnSpc>
                <a:spcPct val="100000"/>
              </a:lnSpc>
            </a:pPr>
            <a:r>
              <a:rPr lang="zh-CN" altLang="en-US" sz="2400" b="1" spc="300" dirty="0">
                <a:solidFill>
                  <a:srgbClr val="FCF1D6"/>
                </a:solidFill>
                <a:latin typeface="+mj-ea"/>
                <a:ea typeface="+mj-ea"/>
              </a:rPr>
              <a:t>这里</a:t>
            </a:r>
            <a:r>
              <a:rPr lang="zh-CN" altLang="en-US" sz="2400" b="1" i="0" spc="300" dirty="0">
                <a:solidFill>
                  <a:srgbClr val="FCF1D6"/>
                </a:solidFill>
                <a:latin typeface="+mj-ea"/>
                <a:ea typeface="+mj-ea"/>
              </a:rPr>
              <a:t>填写标题</a:t>
            </a:r>
            <a:endParaRPr lang="zh-CN" altLang="en-US" sz="900" b="1" spc="300" dirty="0">
              <a:solidFill>
                <a:srgbClr val="FCF1D6"/>
              </a:solidFill>
              <a:latin typeface="+mj-ea"/>
              <a:ea typeface="+mj-ea"/>
            </a:endParaRPr>
          </a:p>
        </p:txBody>
      </p:sp>
      <p:sp>
        <p:nvSpPr>
          <p:cNvPr id="20" name="Object 1105">
            <a:extLst>
              <a:ext uri="{FF2B5EF4-FFF2-40B4-BE49-F238E27FC236}">
                <a16:creationId xmlns:a16="http://schemas.microsoft.com/office/drawing/2014/main" id="{447D93FF-B1B9-4A0B-A93C-E0311F20728D}"/>
              </a:ext>
            </a:extLst>
          </p:cNvPr>
          <p:cNvSpPr txBox="1"/>
          <p:nvPr/>
        </p:nvSpPr>
        <p:spPr>
          <a:xfrm>
            <a:off x="6313112" y="2178230"/>
            <a:ext cx="3098662" cy="435208"/>
          </a:xfrm>
          <a:prstGeom prst="rect">
            <a:avLst/>
          </a:prstGeom>
        </p:spPr>
        <p:txBody>
          <a:bodyPr vert="horz" rtlCol="0" anchor="ctr" anchorCtr="0">
            <a:noAutofit/>
          </a:bodyPr>
          <a:lstStyle/>
          <a:p>
            <a:pPr algn="l">
              <a:lnSpc>
                <a:spcPct val="100000"/>
              </a:lnSpc>
            </a:pPr>
            <a:r>
              <a:rPr lang="zh-CN" altLang="en-US" sz="1600" b="0" i="0" dirty="0">
                <a:solidFill>
                  <a:srgbClr val="FCF1D6"/>
                </a:solidFill>
                <a:latin typeface="+mj-ea"/>
                <a:ea typeface="+mj-ea"/>
              </a:rPr>
              <a:t>填写副标题</a:t>
            </a:r>
            <a:endParaRPr lang="zh-CN" altLang="en-US" sz="600" dirty="0">
              <a:solidFill>
                <a:srgbClr val="FCF1D6"/>
              </a:solidFill>
              <a:latin typeface="+mj-ea"/>
              <a:ea typeface="+mj-ea"/>
            </a:endParaRPr>
          </a:p>
        </p:txBody>
      </p:sp>
    </p:spTree>
    <p:extLst>
      <p:ext uri="{BB962C8B-B14F-4D97-AF65-F5344CB8AC3E}">
        <p14:creationId xmlns:p14="http://schemas.microsoft.com/office/powerpoint/2010/main" val="387741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95926" y="1699479"/>
            <a:ext cx="1546695" cy="1546694"/>
          </a:xfrm>
          <a:prstGeom prst="ellipse">
            <a:avLst/>
          </a:prstGeom>
          <a:ln w="76200">
            <a:solidFill>
              <a:schemeClr val="bg1">
                <a:lumMod val="85000"/>
              </a:schemeClr>
            </a:solidFill>
          </a:ln>
        </p:spPr>
      </p:pic>
      <p:pic>
        <p:nvPicPr>
          <p:cNvPr id="3" name="图片 2">
            <a:extLst>
              <a:ext uri="{FF2B5EF4-FFF2-40B4-BE49-F238E27FC236}">
                <a16:creationId xmlns:a16="http://schemas.microsoft.com/office/drawing/2014/main" id="{0109DF2D-281F-44AC-9EE8-E93E41A426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11239" y="1699482"/>
            <a:ext cx="1546686" cy="1546686"/>
          </a:xfrm>
          <a:prstGeom prst="ellipse">
            <a:avLst/>
          </a:prstGeom>
          <a:ln w="76200">
            <a:solidFill>
              <a:schemeClr val="bg1">
                <a:lumMod val="85000"/>
              </a:schemeClr>
            </a:solidFill>
          </a:ln>
        </p:spPr>
      </p:pic>
      <p:pic>
        <p:nvPicPr>
          <p:cNvPr id="5" name="图片 4">
            <a:extLst>
              <a:ext uri="{FF2B5EF4-FFF2-40B4-BE49-F238E27FC236}">
                <a16:creationId xmlns:a16="http://schemas.microsoft.com/office/drawing/2014/main" id="{2E1A8DEB-7DD7-4F05-B6E4-CFBD4F578F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41854" y="1699483"/>
            <a:ext cx="1546684" cy="1546684"/>
          </a:xfrm>
          <a:prstGeom prst="ellipse">
            <a:avLst/>
          </a:prstGeom>
          <a:ln w="76200">
            <a:solidFill>
              <a:schemeClr val="bg1">
                <a:lumMod val="85000"/>
              </a:schemeClr>
            </a:solidFill>
          </a:ln>
        </p:spPr>
      </p:pic>
      <p:pic>
        <p:nvPicPr>
          <p:cNvPr id="12" name="图片 11">
            <a:extLst>
              <a:ext uri="{FF2B5EF4-FFF2-40B4-BE49-F238E27FC236}">
                <a16:creationId xmlns:a16="http://schemas.microsoft.com/office/drawing/2014/main" id="{197AA5EB-6DC7-4E3C-A248-D1F91FE49BE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26543" y="1699479"/>
            <a:ext cx="1546694" cy="1546694"/>
          </a:xfrm>
          <a:prstGeom prst="ellipse">
            <a:avLst/>
          </a:prstGeom>
          <a:ln w="76200">
            <a:solidFill>
              <a:schemeClr val="bg1">
                <a:lumMod val="85000"/>
              </a:schemeClr>
            </a:solidFill>
          </a:ln>
        </p:spPr>
      </p:pic>
      <p:pic>
        <p:nvPicPr>
          <p:cNvPr id="14" name="图片 13">
            <a:extLst>
              <a:ext uri="{FF2B5EF4-FFF2-40B4-BE49-F238E27FC236}">
                <a16:creationId xmlns:a16="http://schemas.microsoft.com/office/drawing/2014/main" id="{0162E552-A8AA-450D-85E4-D80D78276C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57156" y="1699479"/>
            <a:ext cx="1546694" cy="1546694"/>
          </a:xfrm>
          <a:prstGeom prst="ellipse">
            <a:avLst/>
          </a:prstGeom>
          <a:ln w="76200">
            <a:solidFill>
              <a:schemeClr val="bg1">
                <a:lumMod val="85000"/>
              </a:schemeClr>
            </a:solidFill>
          </a:ln>
        </p:spPr>
      </p:pic>
      <p:sp>
        <p:nvSpPr>
          <p:cNvPr id="23" name="Object 4013">
            <a:extLst>
              <a:ext uri="{FF2B5EF4-FFF2-40B4-BE49-F238E27FC236}">
                <a16:creationId xmlns:a16="http://schemas.microsoft.com/office/drawing/2014/main" id="{B4368CC9-A3AD-4694-9300-28D3903F4D3A}"/>
              </a:ext>
            </a:extLst>
          </p:cNvPr>
          <p:cNvSpPr txBox="1"/>
          <p:nvPr/>
        </p:nvSpPr>
        <p:spPr>
          <a:xfrm>
            <a:off x="1557814" y="3557647"/>
            <a:ext cx="1107603" cy="520858"/>
          </a:xfrm>
          <a:prstGeom prst="rect">
            <a:avLst/>
          </a:prstGeom>
        </p:spPr>
        <p:txBody>
          <a:bodyPr vert="horz" rtlCol="0" anchor="ctr" anchorCtr="0">
            <a:noAutofit/>
          </a:bodyPr>
          <a:lstStyle/>
          <a:p>
            <a:pPr algn="ctr"/>
            <a:r>
              <a:rPr lang="zh-CN" altLang="en-US" spc="300" dirty="0">
                <a:solidFill>
                  <a:schemeClr val="bg1">
                    <a:lumMod val="95000"/>
                  </a:schemeClr>
                </a:solidFill>
              </a:rPr>
              <a:t>图书馆</a:t>
            </a:r>
          </a:p>
        </p:txBody>
      </p:sp>
      <p:sp>
        <p:nvSpPr>
          <p:cNvPr id="25" name="Object 4013">
            <a:extLst>
              <a:ext uri="{FF2B5EF4-FFF2-40B4-BE49-F238E27FC236}">
                <a16:creationId xmlns:a16="http://schemas.microsoft.com/office/drawing/2014/main" id="{E2B02324-52C9-4AD1-B04B-449EDC72FC20}"/>
              </a:ext>
            </a:extLst>
          </p:cNvPr>
          <p:cNvSpPr txBox="1"/>
          <p:nvPr/>
        </p:nvSpPr>
        <p:spPr>
          <a:xfrm>
            <a:off x="3573122" y="3557647"/>
            <a:ext cx="1107603" cy="520858"/>
          </a:xfrm>
          <a:prstGeom prst="rect">
            <a:avLst/>
          </a:prstGeom>
        </p:spPr>
        <p:txBody>
          <a:bodyPr vert="horz" rtlCol="0" anchor="ctr" anchorCtr="0">
            <a:noAutofit/>
          </a:bodyPr>
          <a:lstStyle/>
          <a:p>
            <a:pPr algn="ctr"/>
            <a:r>
              <a:rPr lang="zh-CN" altLang="en-US" spc="300" dirty="0">
                <a:solidFill>
                  <a:schemeClr val="bg1">
                    <a:lumMod val="95000"/>
                  </a:schemeClr>
                </a:solidFill>
              </a:rPr>
              <a:t>思源湖</a:t>
            </a:r>
          </a:p>
        </p:txBody>
      </p:sp>
      <p:sp>
        <p:nvSpPr>
          <p:cNvPr id="26" name="Object 4013">
            <a:extLst>
              <a:ext uri="{FF2B5EF4-FFF2-40B4-BE49-F238E27FC236}">
                <a16:creationId xmlns:a16="http://schemas.microsoft.com/office/drawing/2014/main" id="{F0DCE1CC-54B7-47AE-8069-64661B54A61F}"/>
              </a:ext>
            </a:extLst>
          </p:cNvPr>
          <p:cNvSpPr txBox="1"/>
          <p:nvPr/>
        </p:nvSpPr>
        <p:spPr>
          <a:xfrm>
            <a:off x="5588429" y="3557647"/>
            <a:ext cx="1107603" cy="520858"/>
          </a:xfrm>
          <a:prstGeom prst="rect">
            <a:avLst/>
          </a:prstGeom>
        </p:spPr>
        <p:txBody>
          <a:bodyPr vert="horz" rtlCol="0" anchor="ctr" anchorCtr="0">
            <a:noAutofit/>
          </a:bodyPr>
          <a:lstStyle/>
          <a:p>
            <a:pPr algn="ctr"/>
            <a:r>
              <a:rPr lang="zh-CN" altLang="en-US" spc="300" dirty="0">
                <a:solidFill>
                  <a:schemeClr val="bg1">
                    <a:lumMod val="95000"/>
                  </a:schemeClr>
                </a:solidFill>
              </a:rPr>
              <a:t>林荫道</a:t>
            </a:r>
          </a:p>
        </p:txBody>
      </p:sp>
      <p:sp>
        <p:nvSpPr>
          <p:cNvPr id="28" name="Object 4013">
            <a:extLst>
              <a:ext uri="{FF2B5EF4-FFF2-40B4-BE49-F238E27FC236}">
                <a16:creationId xmlns:a16="http://schemas.microsoft.com/office/drawing/2014/main" id="{EE6A4796-ED27-47A2-BAA4-EE459C4AB231}"/>
              </a:ext>
            </a:extLst>
          </p:cNvPr>
          <p:cNvSpPr txBox="1"/>
          <p:nvPr/>
        </p:nvSpPr>
        <p:spPr>
          <a:xfrm>
            <a:off x="7603736" y="3557647"/>
            <a:ext cx="1107603" cy="520858"/>
          </a:xfrm>
          <a:prstGeom prst="rect">
            <a:avLst/>
          </a:prstGeom>
        </p:spPr>
        <p:txBody>
          <a:bodyPr vert="horz" rtlCol="0" anchor="ctr" anchorCtr="0">
            <a:noAutofit/>
          </a:bodyPr>
          <a:lstStyle/>
          <a:p>
            <a:pPr algn="ctr"/>
            <a:r>
              <a:rPr lang="zh-CN" altLang="en-US" spc="300" dirty="0">
                <a:solidFill>
                  <a:schemeClr val="bg1">
                    <a:lumMod val="95000"/>
                  </a:schemeClr>
                </a:solidFill>
              </a:rPr>
              <a:t>可赛艇</a:t>
            </a:r>
          </a:p>
        </p:txBody>
      </p:sp>
      <p:sp>
        <p:nvSpPr>
          <p:cNvPr id="30" name="Object 4013">
            <a:extLst>
              <a:ext uri="{FF2B5EF4-FFF2-40B4-BE49-F238E27FC236}">
                <a16:creationId xmlns:a16="http://schemas.microsoft.com/office/drawing/2014/main" id="{950BC60D-17D1-478D-8A16-19BD41251FC9}"/>
              </a:ext>
            </a:extLst>
          </p:cNvPr>
          <p:cNvSpPr txBox="1"/>
          <p:nvPr/>
        </p:nvSpPr>
        <p:spPr>
          <a:xfrm>
            <a:off x="9619043" y="3557647"/>
            <a:ext cx="1107603" cy="520858"/>
          </a:xfrm>
          <a:prstGeom prst="rect">
            <a:avLst/>
          </a:prstGeom>
        </p:spPr>
        <p:txBody>
          <a:bodyPr vert="horz" rtlCol="0" anchor="ctr" anchorCtr="0">
            <a:noAutofit/>
          </a:bodyPr>
          <a:lstStyle/>
          <a:p>
            <a:pPr algn="ctr"/>
            <a:r>
              <a:rPr lang="zh-CN" altLang="en-US" spc="300" dirty="0">
                <a:solidFill>
                  <a:schemeClr val="bg1">
                    <a:lumMod val="95000"/>
                  </a:schemeClr>
                </a:solidFill>
              </a:rPr>
              <a:t>强基建</a:t>
            </a:r>
          </a:p>
        </p:txBody>
      </p:sp>
      <p:cxnSp>
        <p:nvCxnSpPr>
          <p:cNvPr id="32" name="直接连接符 31">
            <a:extLst>
              <a:ext uri="{FF2B5EF4-FFF2-40B4-BE49-F238E27FC236}">
                <a16:creationId xmlns:a16="http://schemas.microsoft.com/office/drawing/2014/main" id="{E97906E7-8E2F-4689-809D-B58B048420F7}"/>
              </a:ext>
            </a:extLst>
          </p:cNvPr>
          <p:cNvCxnSpPr>
            <a:cxnSpLocks/>
          </p:cNvCxnSpPr>
          <p:nvPr/>
        </p:nvCxnSpPr>
        <p:spPr>
          <a:xfrm>
            <a:off x="1715149" y="4078505"/>
            <a:ext cx="79293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1EA82C5-8DE7-4DE6-A5A7-168C0980B2C2}"/>
              </a:ext>
            </a:extLst>
          </p:cNvPr>
          <p:cNvCxnSpPr>
            <a:cxnSpLocks/>
          </p:cNvCxnSpPr>
          <p:nvPr/>
        </p:nvCxnSpPr>
        <p:spPr>
          <a:xfrm>
            <a:off x="3730457" y="4078505"/>
            <a:ext cx="79293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137E043-E369-4D21-A5AD-1D923BC905C5}"/>
              </a:ext>
            </a:extLst>
          </p:cNvPr>
          <p:cNvCxnSpPr>
            <a:cxnSpLocks/>
          </p:cNvCxnSpPr>
          <p:nvPr/>
        </p:nvCxnSpPr>
        <p:spPr>
          <a:xfrm>
            <a:off x="5731472" y="4078505"/>
            <a:ext cx="79293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640927A-67C0-4B74-9581-8E52A677213F}"/>
              </a:ext>
            </a:extLst>
          </p:cNvPr>
          <p:cNvCxnSpPr>
            <a:cxnSpLocks/>
          </p:cNvCxnSpPr>
          <p:nvPr/>
        </p:nvCxnSpPr>
        <p:spPr>
          <a:xfrm>
            <a:off x="7761071" y="4078505"/>
            <a:ext cx="79293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167E432-1012-4F43-A030-06FDD52065A2}"/>
              </a:ext>
            </a:extLst>
          </p:cNvPr>
          <p:cNvCxnSpPr>
            <a:cxnSpLocks/>
          </p:cNvCxnSpPr>
          <p:nvPr/>
        </p:nvCxnSpPr>
        <p:spPr>
          <a:xfrm>
            <a:off x="9776378" y="4078505"/>
            <a:ext cx="79293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Object 4014">
            <a:extLst>
              <a:ext uri="{FF2B5EF4-FFF2-40B4-BE49-F238E27FC236}">
                <a16:creationId xmlns:a16="http://schemas.microsoft.com/office/drawing/2014/main" id="{2FA6835F-E580-4620-B6B0-06FC03918280}"/>
              </a:ext>
            </a:extLst>
          </p:cNvPr>
          <p:cNvSpPr txBox="1"/>
          <p:nvPr/>
        </p:nvSpPr>
        <p:spPr>
          <a:xfrm>
            <a:off x="1465295"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40" name="Object 4014">
            <a:extLst>
              <a:ext uri="{FF2B5EF4-FFF2-40B4-BE49-F238E27FC236}">
                <a16:creationId xmlns:a16="http://schemas.microsoft.com/office/drawing/2014/main" id="{FF0CA591-11D4-4AAC-B636-EE2958649A18}"/>
              </a:ext>
            </a:extLst>
          </p:cNvPr>
          <p:cNvSpPr txBox="1"/>
          <p:nvPr/>
        </p:nvSpPr>
        <p:spPr>
          <a:xfrm>
            <a:off x="3438260"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a:t>
            </a:r>
          </a:p>
        </p:txBody>
      </p:sp>
      <p:sp>
        <p:nvSpPr>
          <p:cNvPr id="41" name="Object 4014">
            <a:extLst>
              <a:ext uri="{FF2B5EF4-FFF2-40B4-BE49-F238E27FC236}">
                <a16:creationId xmlns:a16="http://schemas.microsoft.com/office/drawing/2014/main" id="{7317DAF0-6B1D-46ED-9528-2D0D5FAEB422}"/>
              </a:ext>
            </a:extLst>
          </p:cNvPr>
          <p:cNvSpPr txBox="1"/>
          <p:nvPr/>
        </p:nvSpPr>
        <p:spPr>
          <a:xfrm>
            <a:off x="5453567"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a:t>
            </a:r>
          </a:p>
        </p:txBody>
      </p:sp>
      <p:sp>
        <p:nvSpPr>
          <p:cNvPr id="42" name="Object 4014">
            <a:extLst>
              <a:ext uri="{FF2B5EF4-FFF2-40B4-BE49-F238E27FC236}">
                <a16:creationId xmlns:a16="http://schemas.microsoft.com/office/drawing/2014/main" id="{F4222C68-5607-4040-8B7A-95EFD4ECC41B}"/>
              </a:ext>
            </a:extLst>
          </p:cNvPr>
          <p:cNvSpPr txBox="1"/>
          <p:nvPr/>
        </p:nvSpPr>
        <p:spPr>
          <a:xfrm>
            <a:off x="7426533"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a:t>
            </a:r>
          </a:p>
        </p:txBody>
      </p:sp>
      <p:sp>
        <p:nvSpPr>
          <p:cNvPr id="43" name="Object 4014">
            <a:extLst>
              <a:ext uri="{FF2B5EF4-FFF2-40B4-BE49-F238E27FC236}">
                <a16:creationId xmlns:a16="http://schemas.microsoft.com/office/drawing/2014/main" id="{E6CA3D85-905E-499D-88DA-14C06CA1D2CE}"/>
              </a:ext>
            </a:extLst>
          </p:cNvPr>
          <p:cNvSpPr txBox="1"/>
          <p:nvPr/>
        </p:nvSpPr>
        <p:spPr>
          <a:xfrm>
            <a:off x="9526524"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2" name="文本占位符 1">
            <a:extLst>
              <a:ext uri="{FF2B5EF4-FFF2-40B4-BE49-F238E27FC236}">
                <a16:creationId xmlns:a16="http://schemas.microsoft.com/office/drawing/2014/main" id="{C727E7FD-635C-436A-B332-1E8152AE2657}"/>
              </a:ext>
            </a:extLst>
          </p:cNvPr>
          <p:cNvSpPr>
            <a:spLocks noGrp="1"/>
          </p:cNvSpPr>
          <p:nvPr>
            <p:ph type="body" sz="quarter" idx="11"/>
          </p:nvPr>
        </p:nvSpPr>
        <p:spPr/>
        <p:txBody>
          <a:bodyPr/>
          <a:lstStyle/>
          <a:p>
            <a:r>
              <a:rPr lang="zh-CN" altLang="en-US" dirty="0"/>
              <a:t>图表文字混排版式</a:t>
            </a:r>
            <a:r>
              <a:rPr lang="zh-CN" altLang="en-US" b="0" dirty="0"/>
              <a:t>（七）</a:t>
            </a:r>
          </a:p>
        </p:txBody>
      </p:sp>
      <p:sp>
        <p:nvSpPr>
          <p:cNvPr id="18" name="灯片编号占位符 17">
            <a:extLst>
              <a:ext uri="{FF2B5EF4-FFF2-40B4-BE49-F238E27FC236}">
                <a16:creationId xmlns:a16="http://schemas.microsoft.com/office/drawing/2014/main" id="{7C22C601-B2C9-4A3E-97EF-3A54F653BBC8}"/>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17</a:t>
            </a:fld>
            <a:endParaRPr lang="zh-CN" altLang="en-US"/>
          </a:p>
        </p:txBody>
      </p:sp>
    </p:spTree>
    <p:extLst>
      <p:ext uri="{BB962C8B-B14F-4D97-AF65-F5344CB8AC3E}">
        <p14:creationId xmlns:p14="http://schemas.microsoft.com/office/powerpoint/2010/main" val="3161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00509EA5-6C23-4DB8-ABD4-AB2A3EEBE2E9}"/>
              </a:ext>
            </a:extLst>
          </p:cNvPr>
          <p:cNvSpPr>
            <a:spLocks noGrp="1"/>
          </p:cNvSpPr>
          <p:nvPr>
            <p:ph type="body" sz="quarter" idx="11"/>
          </p:nvPr>
        </p:nvSpPr>
        <p:spPr/>
        <p:txBody>
          <a:bodyPr/>
          <a:lstStyle/>
          <a:p>
            <a:r>
              <a:rPr lang="zh-CN" altLang="en-US" dirty="0"/>
              <a:t>图表文字混排版式</a:t>
            </a:r>
            <a:r>
              <a:rPr lang="zh-CN" altLang="en-US" b="0" dirty="0"/>
              <a:t>（八）</a:t>
            </a:r>
          </a:p>
        </p:txBody>
      </p:sp>
      <p:sp>
        <p:nvSpPr>
          <p:cNvPr id="2" name="灯片编号占位符 1">
            <a:extLst>
              <a:ext uri="{FF2B5EF4-FFF2-40B4-BE49-F238E27FC236}">
                <a16:creationId xmlns:a16="http://schemas.microsoft.com/office/drawing/2014/main" id="{320651BF-B58D-4376-8AB5-073F8EEFFEE3}"/>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sp>
        <p:nvSpPr>
          <p:cNvPr id="3" name="destination_81426">
            <a:extLst>
              <a:ext uri="{FF2B5EF4-FFF2-40B4-BE49-F238E27FC236}">
                <a16:creationId xmlns:a16="http://schemas.microsoft.com/office/drawing/2014/main" id="{E904D6F2-5AB9-48D8-8C56-56BF8B228EF5}"/>
              </a:ext>
            </a:extLst>
          </p:cNvPr>
          <p:cNvSpPr>
            <a:spLocks noChangeAspect="1"/>
          </p:cNvSpPr>
          <p:nvPr/>
        </p:nvSpPr>
        <p:spPr bwMode="auto">
          <a:xfrm>
            <a:off x="820182"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tx2">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5">
                  <a:lumMod val="20000"/>
                  <a:lumOff val="80000"/>
                </a:schemeClr>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5849B303-11D0-452E-876A-D86DC3349737}"/>
              </a:ext>
            </a:extLst>
          </p:cNvPr>
          <p:cNvSpPr txBox="1"/>
          <p:nvPr/>
        </p:nvSpPr>
        <p:spPr>
          <a:xfrm>
            <a:off x="1237274" y="1860194"/>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1896 </a:t>
            </a:r>
            <a:r>
              <a:rPr kumimoji="0" lang="zh-CN" altLang="en-US" sz="2000" b="0"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年</a:t>
            </a:r>
          </a:p>
        </p:txBody>
      </p:sp>
      <p:sp>
        <p:nvSpPr>
          <p:cNvPr id="5" name="文本框 4">
            <a:extLst>
              <a:ext uri="{FF2B5EF4-FFF2-40B4-BE49-F238E27FC236}">
                <a16:creationId xmlns:a16="http://schemas.microsoft.com/office/drawing/2014/main" id="{03475507-7F74-4C98-8791-F01859E36ABC}"/>
              </a:ext>
            </a:extLst>
          </p:cNvPr>
          <p:cNvSpPr txBox="1"/>
          <p:nvPr/>
        </p:nvSpPr>
        <p:spPr>
          <a:xfrm>
            <a:off x="4114412" y="1891459"/>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1921</a:t>
            </a:r>
            <a:r>
              <a:rPr kumimoji="0" lang="en-US" altLang="zh-CN" sz="2000" b="1"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年</a:t>
            </a:r>
          </a:p>
        </p:txBody>
      </p:sp>
      <p:sp>
        <p:nvSpPr>
          <p:cNvPr id="6" name="文本框 5">
            <a:extLst>
              <a:ext uri="{FF2B5EF4-FFF2-40B4-BE49-F238E27FC236}">
                <a16:creationId xmlns:a16="http://schemas.microsoft.com/office/drawing/2014/main" id="{7FE855EF-2D92-4022-B771-E9C0E58110E9}"/>
              </a:ext>
            </a:extLst>
          </p:cNvPr>
          <p:cNvSpPr txBox="1"/>
          <p:nvPr/>
        </p:nvSpPr>
        <p:spPr>
          <a:xfrm>
            <a:off x="7044571" y="1895356"/>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1952 </a:t>
            </a:r>
            <a:r>
              <a:rPr kumimoji="0" lang="zh-CN" altLang="en-US" sz="2000" b="0"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年</a:t>
            </a:r>
          </a:p>
        </p:txBody>
      </p:sp>
      <p:sp>
        <p:nvSpPr>
          <p:cNvPr id="7" name="文本框 6">
            <a:extLst>
              <a:ext uri="{FF2B5EF4-FFF2-40B4-BE49-F238E27FC236}">
                <a16:creationId xmlns:a16="http://schemas.microsoft.com/office/drawing/2014/main" id="{6F1DC08A-0753-4657-BB43-99AF578DAEA7}"/>
              </a:ext>
            </a:extLst>
          </p:cNvPr>
          <p:cNvSpPr txBox="1"/>
          <p:nvPr/>
        </p:nvSpPr>
        <p:spPr>
          <a:xfrm>
            <a:off x="9822854" y="1860194"/>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1996 </a:t>
            </a:r>
            <a:r>
              <a:rPr kumimoji="0" lang="zh-CN" altLang="en-US" sz="2000" b="0" i="1" u="none" strike="noStrike" kern="1200" cap="none" spc="0" normalizeH="0" baseline="0" noProof="0" dirty="0">
                <a:ln>
                  <a:noFill/>
                </a:ln>
                <a:solidFill>
                  <a:schemeClr val="accent5">
                    <a:lumMod val="20000"/>
                    <a:lumOff val="80000"/>
                  </a:schemeClr>
                </a:solidFill>
                <a:effectLst/>
                <a:uLnTx/>
                <a:uFillTx/>
                <a:latin typeface="微软雅黑" panose="020B0503020204020204" pitchFamily="34" charset="-122"/>
                <a:ea typeface="微软雅黑" panose="020B0503020204020204" pitchFamily="34" charset="-122"/>
                <a:cs typeface="+mn-cs"/>
              </a:rPr>
              <a:t>年</a:t>
            </a:r>
          </a:p>
        </p:txBody>
      </p:sp>
      <p:sp>
        <p:nvSpPr>
          <p:cNvPr id="8" name="destination_81426">
            <a:extLst>
              <a:ext uri="{FF2B5EF4-FFF2-40B4-BE49-F238E27FC236}">
                <a16:creationId xmlns:a16="http://schemas.microsoft.com/office/drawing/2014/main" id="{96B6AF32-9D82-4E94-8718-A2264CCC2E01}"/>
              </a:ext>
            </a:extLst>
          </p:cNvPr>
          <p:cNvSpPr>
            <a:spLocks noChangeAspect="1"/>
          </p:cNvSpPr>
          <p:nvPr/>
        </p:nvSpPr>
        <p:spPr bwMode="auto">
          <a:xfrm>
            <a:off x="3670606"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tx2">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5">
                  <a:lumMod val="20000"/>
                  <a:lumOff val="80000"/>
                </a:schemeClr>
              </a:solidFill>
              <a:effectLst/>
              <a:uLnTx/>
              <a:uFillTx/>
              <a:latin typeface="等线" panose="020F0502020204030204"/>
              <a:ea typeface="等线" panose="02010600030101010101" pitchFamily="2" charset="-122"/>
              <a:cs typeface="+mn-cs"/>
            </a:endParaRPr>
          </a:p>
        </p:txBody>
      </p:sp>
      <p:sp>
        <p:nvSpPr>
          <p:cNvPr id="9" name="destination_81426">
            <a:extLst>
              <a:ext uri="{FF2B5EF4-FFF2-40B4-BE49-F238E27FC236}">
                <a16:creationId xmlns:a16="http://schemas.microsoft.com/office/drawing/2014/main" id="{D6F64FDF-AB57-4449-A77E-F10ADF34600D}"/>
              </a:ext>
            </a:extLst>
          </p:cNvPr>
          <p:cNvSpPr>
            <a:spLocks noChangeAspect="1"/>
          </p:cNvSpPr>
          <p:nvPr/>
        </p:nvSpPr>
        <p:spPr bwMode="auto">
          <a:xfrm>
            <a:off x="6521030"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tx2">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5">
                  <a:lumMod val="20000"/>
                  <a:lumOff val="80000"/>
                </a:schemeClr>
              </a:solidFill>
              <a:effectLst/>
              <a:uLnTx/>
              <a:uFillTx/>
              <a:latin typeface="等线" panose="020F0502020204030204"/>
              <a:ea typeface="等线" panose="02010600030101010101" pitchFamily="2" charset="-122"/>
              <a:cs typeface="+mn-cs"/>
            </a:endParaRPr>
          </a:p>
        </p:txBody>
      </p:sp>
      <p:sp>
        <p:nvSpPr>
          <p:cNvPr id="10" name="destination_81426">
            <a:extLst>
              <a:ext uri="{FF2B5EF4-FFF2-40B4-BE49-F238E27FC236}">
                <a16:creationId xmlns:a16="http://schemas.microsoft.com/office/drawing/2014/main" id="{D0F6FE3D-7588-481E-8626-D2696430EA20}"/>
              </a:ext>
            </a:extLst>
          </p:cNvPr>
          <p:cNvSpPr>
            <a:spLocks noChangeAspect="1"/>
          </p:cNvSpPr>
          <p:nvPr/>
        </p:nvSpPr>
        <p:spPr bwMode="auto">
          <a:xfrm>
            <a:off x="9371454" y="1868185"/>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tx2">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5">
                  <a:lumMod val="20000"/>
                  <a:lumOff val="80000"/>
                </a:schemeClr>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BA58FDEE-B208-41F4-A718-F1B658602E49}"/>
              </a:ext>
            </a:extLst>
          </p:cNvPr>
          <p:cNvSpPr/>
          <p:nvPr/>
        </p:nvSpPr>
        <p:spPr>
          <a:xfrm>
            <a:off x="9428097" y="3050988"/>
            <a:ext cx="2070105" cy="4001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b="1" i="0" u="none" strike="noStrike" kern="1200" cap="none" spc="0" normalizeH="0" baseline="0" noProof="0" dirty="0">
                <a:ln>
                  <a:noFill/>
                </a:ln>
                <a:solidFill>
                  <a:srgbClr val="FCF1D6"/>
                </a:solidFill>
                <a:effectLst/>
                <a:uLnTx/>
                <a:uFillTx/>
                <a:latin typeface="+mj-ea"/>
                <a:ea typeface="+mj-ea"/>
                <a:cs typeface="+mn-cs"/>
              </a:rPr>
              <a:t>建校</a:t>
            </a:r>
            <a:r>
              <a:rPr kumimoji="0" lang="en-US" altLang="zh-CN" sz="2000" b="1" i="0" u="none" strike="noStrike" kern="1200" cap="none" spc="0" normalizeH="0" baseline="0" noProof="0" dirty="0">
                <a:ln>
                  <a:noFill/>
                </a:ln>
                <a:solidFill>
                  <a:srgbClr val="FCF1D6"/>
                </a:solidFill>
                <a:effectLst/>
                <a:uLnTx/>
                <a:uFillTx/>
                <a:latin typeface="+mj-ea"/>
                <a:ea typeface="+mj-ea"/>
                <a:cs typeface="+mn-cs"/>
              </a:rPr>
              <a:t>100</a:t>
            </a:r>
            <a:r>
              <a:rPr kumimoji="0" lang="zh-CN" altLang="en-US" sz="2000" b="1" i="0" u="none" strike="noStrike" kern="1200" cap="none" spc="0" normalizeH="0" baseline="0" noProof="0" dirty="0">
                <a:ln>
                  <a:noFill/>
                </a:ln>
                <a:solidFill>
                  <a:srgbClr val="FCF1D6"/>
                </a:solidFill>
                <a:effectLst/>
                <a:uLnTx/>
                <a:uFillTx/>
                <a:latin typeface="+mj-ea"/>
                <a:ea typeface="+mj-ea"/>
                <a:cs typeface="+mn-cs"/>
              </a:rPr>
              <a:t>周年</a:t>
            </a:r>
            <a:endParaRPr kumimoji="0" lang="zh-CN" altLang="en-US" sz="2000" b="0" i="0" u="none" strike="noStrike" kern="1200" cap="none" spc="0" normalizeH="0" baseline="0" noProof="0" dirty="0">
              <a:ln>
                <a:noFill/>
              </a:ln>
              <a:solidFill>
                <a:srgbClr val="FCF1D6"/>
              </a:solidFill>
              <a:effectLst/>
              <a:uLnTx/>
              <a:uFillTx/>
              <a:latin typeface="+mj-ea"/>
              <a:ea typeface="+mj-ea"/>
              <a:cs typeface="+mn-cs"/>
            </a:endParaRPr>
          </a:p>
        </p:txBody>
      </p:sp>
      <p:sp>
        <p:nvSpPr>
          <p:cNvPr id="14" name="矩形 13">
            <a:extLst>
              <a:ext uri="{FF2B5EF4-FFF2-40B4-BE49-F238E27FC236}">
                <a16:creationId xmlns:a16="http://schemas.microsoft.com/office/drawing/2014/main" id="{456C560F-11D2-402A-874C-501729879D7E}"/>
              </a:ext>
            </a:extLst>
          </p:cNvPr>
          <p:cNvSpPr/>
          <p:nvPr/>
        </p:nvSpPr>
        <p:spPr>
          <a:xfrm>
            <a:off x="6629138" y="3050990"/>
            <a:ext cx="1778001" cy="78483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i="0" u="none" strike="noStrike" kern="1200" cap="none" spc="0" normalizeH="0" baseline="0" noProof="0" dirty="0">
                <a:ln>
                  <a:noFill/>
                </a:ln>
                <a:solidFill>
                  <a:srgbClr val="FCF1D6"/>
                </a:solidFill>
                <a:effectLst/>
                <a:uLnTx/>
                <a:uFillTx/>
                <a:latin typeface="+mj-ea"/>
                <a:ea typeface="+mj-ea"/>
                <a:cs typeface="+mn-cs"/>
              </a:rPr>
              <a:t>全国院系</a:t>
            </a:r>
            <a:endParaRPr kumimoji="0" lang="en-US" altLang="zh-CN" sz="2000" i="0" u="none" strike="noStrike" kern="1200" cap="none" spc="0" normalizeH="0" baseline="0" noProof="0" dirty="0">
              <a:ln>
                <a:noFill/>
              </a:ln>
              <a:solidFill>
                <a:srgbClr val="FCF1D6"/>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zh-CN" altLang="en-US" sz="2000" b="0" dirty="0">
                <a:solidFill>
                  <a:srgbClr val="FCF1D6"/>
                </a:solidFill>
                <a:latin typeface="+mj-ea"/>
                <a:ea typeface="+mj-ea"/>
              </a:rPr>
              <a:t>调整</a:t>
            </a:r>
            <a:endParaRPr kumimoji="0" lang="en-US" altLang="zh-CN" sz="2000" b="0" i="0" u="none" strike="noStrike" kern="1200" cap="none" spc="0" normalizeH="0" baseline="0" noProof="0" dirty="0">
              <a:ln>
                <a:noFill/>
              </a:ln>
              <a:solidFill>
                <a:srgbClr val="FCF1D6"/>
              </a:solidFill>
              <a:effectLst/>
              <a:uLnTx/>
              <a:uFillTx/>
              <a:latin typeface="+mj-ea"/>
              <a:ea typeface="+mj-ea"/>
            </a:endParaRPr>
          </a:p>
        </p:txBody>
      </p:sp>
      <p:sp>
        <p:nvSpPr>
          <p:cNvPr id="16" name="矩形 15">
            <a:extLst>
              <a:ext uri="{FF2B5EF4-FFF2-40B4-BE49-F238E27FC236}">
                <a16:creationId xmlns:a16="http://schemas.microsoft.com/office/drawing/2014/main" id="{B07FBDD6-6F24-404D-8F21-50C505FCF026}"/>
              </a:ext>
            </a:extLst>
          </p:cNvPr>
          <p:cNvSpPr/>
          <p:nvPr/>
        </p:nvSpPr>
        <p:spPr>
          <a:xfrm>
            <a:off x="3836580" y="3093052"/>
            <a:ext cx="2181752" cy="1015663"/>
          </a:xfrm>
          <a:prstGeom prst="rect">
            <a:avLst/>
          </a:prstGeom>
        </p:spPr>
        <p:txBody>
          <a:bodyPr wrap="square">
            <a:spAutoFit/>
          </a:bodyPr>
          <a:lstStyle/>
          <a:p>
            <a:pPr lvl="0" defTabSz="914377">
              <a:defRPr/>
            </a:pPr>
            <a:r>
              <a:rPr lang="zh-CN" altLang="en-US" sz="2000" dirty="0">
                <a:solidFill>
                  <a:srgbClr val="FCF1D6"/>
                </a:solidFill>
                <a:latin typeface="+mj-ea"/>
                <a:ea typeface="+mj-ea"/>
              </a:rPr>
              <a:t>定名交通大学，下设京、沪、唐三校</a:t>
            </a:r>
            <a:endParaRPr kumimoji="0" lang="en-US" altLang="zh-CN" sz="2000" b="0" i="0" u="none" strike="noStrike" kern="1200" cap="none" spc="0" normalizeH="0" baseline="0" noProof="0" dirty="0">
              <a:ln>
                <a:noFill/>
              </a:ln>
              <a:solidFill>
                <a:srgbClr val="FCF1D6"/>
              </a:solidFill>
              <a:effectLst/>
              <a:uLnTx/>
              <a:uFillTx/>
              <a:latin typeface="+mj-ea"/>
              <a:ea typeface="+mj-ea"/>
            </a:endParaRPr>
          </a:p>
        </p:txBody>
      </p:sp>
      <p:sp>
        <p:nvSpPr>
          <p:cNvPr id="17" name="矩形 16">
            <a:extLst>
              <a:ext uri="{FF2B5EF4-FFF2-40B4-BE49-F238E27FC236}">
                <a16:creationId xmlns:a16="http://schemas.microsoft.com/office/drawing/2014/main" id="{D42822E4-D840-4A14-AFCA-FF8808C9D59F}"/>
              </a:ext>
            </a:extLst>
          </p:cNvPr>
          <p:cNvSpPr/>
          <p:nvPr/>
        </p:nvSpPr>
        <p:spPr>
          <a:xfrm>
            <a:off x="861609" y="3050987"/>
            <a:ext cx="2037831" cy="70788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CF1D6"/>
                </a:solidFill>
                <a:effectLst/>
                <a:uLnTx/>
                <a:uFillTx/>
                <a:latin typeface="+mj-ea"/>
                <a:ea typeface="+mj-ea"/>
                <a:cs typeface="+mn-cs"/>
              </a:rPr>
              <a:t>成立</a:t>
            </a:r>
            <a:endParaRPr kumimoji="0" lang="en-US" altLang="zh-CN" sz="2000" b="0" i="0" u="none" strike="noStrike" kern="1200" cap="none" spc="0" normalizeH="0" baseline="0" noProof="0" dirty="0">
              <a:ln>
                <a:noFill/>
              </a:ln>
              <a:solidFill>
                <a:srgbClr val="FCF1D6"/>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CF1D6"/>
                </a:solidFill>
                <a:effectLst/>
                <a:uLnTx/>
                <a:uFillTx/>
                <a:latin typeface="+mj-ea"/>
                <a:ea typeface="+mj-ea"/>
                <a:cs typeface="+mn-cs"/>
              </a:rPr>
              <a:t>南洋公学</a:t>
            </a:r>
          </a:p>
        </p:txBody>
      </p:sp>
      <p:cxnSp>
        <p:nvCxnSpPr>
          <p:cNvPr id="18" name="直接连接符 17">
            <a:extLst>
              <a:ext uri="{FF2B5EF4-FFF2-40B4-BE49-F238E27FC236}">
                <a16:creationId xmlns:a16="http://schemas.microsoft.com/office/drawing/2014/main" id="{7061D262-E402-4598-8814-4745978348BE}"/>
              </a:ext>
            </a:extLst>
          </p:cNvPr>
          <p:cNvCxnSpPr>
            <a:cxnSpLocks/>
          </p:cNvCxnSpPr>
          <p:nvPr/>
        </p:nvCxnSpPr>
        <p:spPr>
          <a:xfrm>
            <a:off x="879578" y="3077063"/>
            <a:ext cx="0" cy="945871"/>
          </a:xfrm>
          <a:prstGeom prst="line">
            <a:avLst/>
          </a:prstGeom>
          <a:ln w="12700" cap="rnd">
            <a:solidFill>
              <a:schemeClr val="accent4">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224A660-5B24-4D16-A1ED-707E7943869E}"/>
              </a:ext>
            </a:extLst>
          </p:cNvPr>
          <p:cNvCxnSpPr>
            <a:cxnSpLocks/>
          </p:cNvCxnSpPr>
          <p:nvPr/>
        </p:nvCxnSpPr>
        <p:spPr>
          <a:xfrm>
            <a:off x="3789637" y="3072093"/>
            <a:ext cx="0" cy="1480857"/>
          </a:xfrm>
          <a:prstGeom prst="line">
            <a:avLst/>
          </a:prstGeom>
          <a:ln w="12700" cap="rnd">
            <a:solidFill>
              <a:schemeClr val="accent4">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5BA4D48-5AD7-4E36-99CE-892E16F2ECC6}"/>
              </a:ext>
            </a:extLst>
          </p:cNvPr>
          <p:cNvCxnSpPr>
            <a:cxnSpLocks/>
          </p:cNvCxnSpPr>
          <p:nvPr/>
        </p:nvCxnSpPr>
        <p:spPr>
          <a:xfrm>
            <a:off x="6582195" y="3077063"/>
            <a:ext cx="0" cy="969765"/>
          </a:xfrm>
          <a:prstGeom prst="line">
            <a:avLst/>
          </a:prstGeom>
          <a:ln w="12700" cap="rnd">
            <a:solidFill>
              <a:schemeClr val="accent4">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85F762-2F89-4C52-81A5-4635E8A4BE48}"/>
              </a:ext>
            </a:extLst>
          </p:cNvPr>
          <p:cNvCxnSpPr>
            <a:cxnSpLocks/>
          </p:cNvCxnSpPr>
          <p:nvPr/>
        </p:nvCxnSpPr>
        <p:spPr>
          <a:xfrm>
            <a:off x="9428097" y="3072093"/>
            <a:ext cx="0" cy="824585"/>
          </a:xfrm>
          <a:prstGeom prst="line">
            <a:avLst/>
          </a:prstGeom>
          <a:ln w="12700" cap="rnd">
            <a:solidFill>
              <a:schemeClr val="accent4">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22" name="五边形 1">
            <a:extLst>
              <a:ext uri="{FF2B5EF4-FFF2-40B4-BE49-F238E27FC236}">
                <a16:creationId xmlns:a16="http://schemas.microsoft.com/office/drawing/2014/main" id="{ECC98F79-8C47-4B71-9E74-35899089A920}"/>
              </a:ext>
            </a:extLst>
          </p:cNvPr>
          <p:cNvSpPr/>
          <p:nvPr/>
        </p:nvSpPr>
        <p:spPr>
          <a:xfrm>
            <a:off x="657346" y="2498705"/>
            <a:ext cx="11228173" cy="16528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A5C078E4-E1F8-421A-9CA5-1EA9D53F960A}"/>
              </a:ext>
            </a:extLst>
          </p:cNvPr>
          <p:cNvGrpSpPr/>
          <p:nvPr/>
        </p:nvGrpSpPr>
        <p:grpSpPr>
          <a:xfrm>
            <a:off x="880041" y="2674681"/>
            <a:ext cx="6069801" cy="228659"/>
            <a:chOff x="675777" y="2636581"/>
            <a:chExt cx="6069801" cy="228659"/>
          </a:xfrm>
        </p:grpSpPr>
        <p:grpSp>
          <p:nvGrpSpPr>
            <p:cNvPr id="24" name="组合 23">
              <a:extLst>
                <a:ext uri="{FF2B5EF4-FFF2-40B4-BE49-F238E27FC236}">
                  <a16:creationId xmlns:a16="http://schemas.microsoft.com/office/drawing/2014/main" id="{FDAE98E4-900F-4586-8011-ACE3B8A2257D}"/>
                </a:ext>
              </a:extLst>
            </p:cNvPr>
            <p:cNvGrpSpPr/>
            <p:nvPr/>
          </p:nvGrpSpPr>
          <p:grpSpPr>
            <a:xfrm>
              <a:off x="675777" y="2636581"/>
              <a:ext cx="2996404" cy="228659"/>
              <a:chOff x="675777" y="2636581"/>
              <a:chExt cx="2996404" cy="228659"/>
            </a:xfrm>
          </p:grpSpPr>
          <p:grpSp>
            <p:nvGrpSpPr>
              <p:cNvPr id="78" name="组合 77">
                <a:extLst>
                  <a:ext uri="{FF2B5EF4-FFF2-40B4-BE49-F238E27FC236}">
                    <a16:creationId xmlns:a16="http://schemas.microsoft.com/office/drawing/2014/main" id="{451CDBA6-5954-42A6-8E86-2DC1B24CA020}"/>
                  </a:ext>
                </a:extLst>
              </p:cNvPr>
              <p:cNvGrpSpPr/>
              <p:nvPr/>
            </p:nvGrpSpPr>
            <p:grpSpPr>
              <a:xfrm>
                <a:off x="675777" y="2636581"/>
                <a:ext cx="692943" cy="228659"/>
                <a:chOff x="675777" y="2628841"/>
                <a:chExt cx="692943" cy="228659"/>
              </a:xfrm>
            </p:grpSpPr>
            <p:grpSp>
              <p:nvGrpSpPr>
                <p:cNvPr id="118" name="组合 117">
                  <a:extLst>
                    <a:ext uri="{FF2B5EF4-FFF2-40B4-BE49-F238E27FC236}">
                      <a16:creationId xmlns:a16="http://schemas.microsoft.com/office/drawing/2014/main" id="{98E25932-7A46-44F9-A63D-B013707EAB2E}"/>
                    </a:ext>
                  </a:extLst>
                </p:cNvPr>
                <p:cNvGrpSpPr/>
                <p:nvPr/>
              </p:nvGrpSpPr>
              <p:grpSpPr>
                <a:xfrm>
                  <a:off x="675777" y="2629065"/>
                  <a:ext cx="307975" cy="228435"/>
                  <a:chOff x="675777" y="2629065"/>
                  <a:chExt cx="307975" cy="228435"/>
                </a:xfrm>
              </p:grpSpPr>
              <p:cxnSp>
                <p:nvCxnSpPr>
                  <p:cNvPr id="125" name="直接连接符 124">
                    <a:extLst>
                      <a:ext uri="{FF2B5EF4-FFF2-40B4-BE49-F238E27FC236}">
                        <a16:creationId xmlns:a16="http://schemas.microsoft.com/office/drawing/2014/main" id="{606E9C3C-79DD-4EC9-8FF8-9AE974693FA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5311B97-8ED3-4E2F-99FB-D289101FF74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9E9DD0B3-2E89-42D6-8158-9BB3CD5447A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379F928C-4A3C-4D01-BB81-43475161A8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C2A0383-4A5D-43FD-92AF-48AD3F713FC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B52F15E4-D5BF-40D6-8311-5E07E5C268C0}"/>
                    </a:ext>
                  </a:extLst>
                </p:cNvPr>
                <p:cNvGrpSpPr/>
                <p:nvPr/>
              </p:nvGrpSpPr>
              <p:grpSpPr>
                <a:xfrm>
                  <a:off x="1060745" y="2628841"/>
                  <a:ext cx="307975" cy="228435"/>
                  <a:chOff x="675777" y="2629065"/>
                  <a:chExt cx="307975" cy="228435"/>
                </a:xfrm>
              </p:grpSpPr>
              <p:cxnSp>
                <p:nvCxnSpPr>
                  <p:cNvPr id="120" name="直接连接符 119">
                    <a:extLst>
                      <a:ext uri="{FF2B5EF4-FFF2-40B4-BE49-F238E27FC236}">
                        <a16:creationId xmlns:a16="http://schemas.microsoft.com/office/drawing/2014/main" id="{E8DDB643-AF4F-4D68-ACDE-BB055EA89AE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0180148-68CD-40C3-82E1-7DC5941E640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DFC1C9E-AA8D-41FA-B4E8-94EA963A066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12C0589-FE5D-4A4A-9226-06149B50F79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3111386-797B-4297-9FD0-E62B08E83B49}"/>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8BC13F82-E59C-4B88-8206-614EB007E31F}"/>
                  </a:ext>
                </a:extLst>
              </p:cNvPr>
              <p:cNvGrpSpPr/>
              <p:nvPr/>
            </p:nvGrpSpPr>
            <p:grpSpPr>
              <a:xfrm>
                <a:off x="1445713" y="2636581"/>
                <a:ext cx="692943" cy="228659"/>
                <a:chOff x="675777" y="2628841"/>
                <a:chExt cx="692943" cy="228659"/>
              </a:xfrm>
            </p:grpSpPr>
            <p:grpSp>
              <p:nvGrpSpPr>
                <p:cNvPr id="106" name="组合 105">
                  <a:extLst>
                    <a:ext uri="{FF2B5EF4-FFF2-40B4-BE49-F238E27FC236}">
                      <a16:creationId xmlns:a16="http://schemas.microsoft.com/office/drawing/2014/main" id="{EDEFA24B-B500-4F43-9451-09A5FE613774}"/>
                    </a:ext>
                  </a:extLst>
                </p:cNvPr>
                <p:cNvGrpSpPr/>
                <p:nvPr/>
              </p:nvGrpSpPr>
              <p:grpSpPr>
                <a:xfrm>
                  <a:off x="675777" y="2629065"/>
                  <a:ext cx="307975" cy="228435"/>
                  <a:chOff x="675777" y="2629065"/>
                  <a:chExt cx="307975" cy="228435"/>
                </a:xfrm>
              </p:grpSpPr>
              <p:cxnSp>
                <p:nvCxnSpPr>
                  <p:cNvPr id="113" name="直接连接符 112">
                    <a:extLst>
                      <a:ext uri="{FF2B5EF4-FFF2-40B4-BE49-F238E27FC236}">
                        <a16:creationId xmlns:a16="http://schemas.microsoft.com/office/drawing/2014/main" id="{E259E5A9-BF80-44E3-83AE-3D2CD60EE7F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70F74AF-EBE3-483E-A1DD-239377725E5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343FD14-3CFE-4CEB-A651-7B6C694F6EB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8EDB2A2-B952-4BA9-84FF-7B1E6200970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1F3F858-CD75-4879-B878-4372A5159E7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3A1E2A54-9835-48BF-B3B9-0428CCEBF652}"/>
                    </a:ext>
                  </a:extLst>
                </p:cNvPr>
                <p:cNvGrpSpPr/>
                <p:nvPr/>
              </p:nvGrpSpPr>
              <p:grpSpPr>
                <a:xfrm>
                  <a:off x="1060745" y="2628841"/>
                  <a:ext cx="307975" cy="228435"/>
                  <a:chOff x="675777" y="2629065"/>
                  <a:chExt cx="307975" cy="228435"/>
                </a:xfrm>
              </p:grpSpPr>
              <p:cxnSp>
                <p:nvCxnSpPr>
                  <p:cNvPr id="108" name="直接连接符 107">
                    <a:extLst>
                      <a:ext uri="{FF2B5EF4-FFF2-40B4-BE49-F238E27FC236}">
                        <a16:creationId xmlns:a16="http://schemas.microsoft.com/office/drawing/2014/main" id="{4FAFB895-D69D-479C-9FEF-B5D4EDCA9E02}"/>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286C963-4015-4748-A704-628C23B9B4D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51AB8E4-9701-4AA6-B29E-558F8B86869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C19F53E-C218-4A68-A0D5-5991928ECE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D669760-30C2-400F-943B-F511247ECF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321BC092-3939-4752-8EE9-73473DE5458E}"/>
                  </a:ext>
                </a:extLst>
              </p:cNvPr>
              <p:cNvGrpSpPr/>
              <p:nvPr/>
            </p:nvGrpSpPr>
            <p:grpSpPr>
              <a:xfrm>
                <a:off x="2209302" y="2636581"/>
                <a:ext cx="692943" cy="228659"/>
                <a:chOff x="675777" y="2628841"/>
                <a:chExt cx="692943" cy="228659"/>
              </a:xfrm>
            </p:grpSpPr>
            <p:grpSp>
              <p:nvGrpSpPr>
                <p:cNvPr id="94" name="组合 93">
                  <a:extLst>
                    <a:ext uri="{FF2B5EF4-FFF2-40B4-BE49-F238E27FC236}">
                      <a16:creationId xmlns:a16="http://schemas.microsoft.com/office/drawing/2014/main" id="{5B818B5F-3D58-46EC-8D5A-3FD74EFE4280}"/>
                    </a:ext>
                  </a:extLst>
                </p:cNvPr>
                <p:cNvGrpSpPr/>
                <p:nvPr/>
              </p:nvGrpSpPr>
              <p:grpSpPr>
                <a:xfrm>
                  <a:off x="675777" y="2629065"/>
                  <a:ext cx="307975" cy="228435"/>
                  <a:chOff x="675777" y="2629065"/>
                  <a:chExt cx="307975" cy="228435"/>
                </a:xfrm>
              </p:grpSpPr>
              <p:cxnSp>
                <p:nvCxnSpPr>
                  <p:cNvPr id="101" name="直接连接符 100">
                    <a:extLst>
                      <a:ext uri="{FF2B5EF4-FFF2-40B4-BE49-F238E27FC236}">
                        <a16:creationId xmlns:a16="http://schemas.microsoft.com/office/drawing/2014/main" id="{FD11909F-2DBB-4013-AF53-369E3B643D4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5DC082B-6723-47A0-BAAF-6CA0162575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76096B0B-84A2-4468-BFC5-2BDF4EED6D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5F9BC23-8C4B-470E-8997-046D88A919F7}"/>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B0030F3B-F074-48C5-98CC-F84265DCF76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BA20302D-0531-40D8-AAA5-67359D29D4C5}"/>
                    </a:ext>
                  </a:extLst>
                </p:cNvPr>
                <p:cNvGrpSpPr/>
                <p:nvPr/>
              </p:nvGrpSpPr>
              <p:grpSpPr>
                <a:xfrm>
                  <a:off x="1060745" y="2628841"/>
                  <a:ext cx="307975" cy="228435"/>
                  <a:chOff x="675777" y="2629065"/>
                  <a:chExt cx="307975" cy="228435"/>
                </a:xfrm>
              </p:grpSpPr>
              <p:cxnSp>
                <p:nvCxnSpPr>
                  <p:cNvPr id="96" name="直接连接符 95">
                    <a:extLst>
                      <a:ext uri="{FF2B5EF4-FFF2-40B4-BE49-F238E27FC236}">
                        <a16:creationId xmlns:a16="http://schemas.microsoft.com/office/drawing/2014/main" id="{09B0CC40-7D93-475B-8087-44A4E382C52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0159C8B-A608-4E0B-995E-0FFFEE485FA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E993891-02BA-421F-ADC8-1B1B71D446D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782D112-8ACA-4FA6-9D96-84CA7C90CF4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F3EC8C6-216B-4F72-8DA8-0821B894653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1" name="组合 80">
                <a:extLst>
                  <a:ext uri="{FF2B5EF4-FFF2-40B4-BE49-F238E27FC236}">
                    <a16:creationId xmlns:a16="http://schemas.microsoft.com/office/drawing/2014/main" id="{4A0DF0E7-B212-403D-A915-089474132466}"/>
                  </a:ext>
                </a:extLst>
              </p:cNvPr>
              <p:cNvGrpSpPr/>
              <p:nvPr/>
            </p:nvGrpSpPr>
            <p:grpSpPr>
              <a:xfrm>
                <a:off x="2979238" y="2636581"/>
                <a:ext cx="692943" cy="228659"/>
                <a:chOff x="675777" y="2628841"/>
                <a:chExt cx="692943" cy="228659"/>
              </a:xfrm>
            </p:grpSpPr>
            <p:grpSp>
              <p:nvGrpSpPr>
                <p:cNvPr id="82" name="组合 81">
                  <a:extLst>
                    <a:ext uri="{FF2B5EF4-FFF2-40B4-BE49-F238E27FC236}">
                      <a16:creationId xmlns:a16="http://schemas.microsoft.com/office/drawing/2014/main" id="{949C4E0F-5E60-4AFB-B063-91A6E7011085}"/>
                    </a:ext>
                  </a:extLst>
                </p:cNvPr>
                <p:cNvGrpSpPr/>
                <p:nvPr/>
              </p:nvGrpSpPr>
              <p:grpSpPr>
                <a:xfrm>
                  <a:off x="675777" y="2629065"/>
                  <a:ext cx="307975" cy="228435"/>
                  <a:chOff x="675777" y="2629065"/>
                  <a:chExt cx="307975" cy="228435"/>
                </a:xfrm>
              </p:grpSpPr>
              <p:cxnSp>
                <p:nvCxnSpPr>
                  <p:cNvPr id="89" name="直接连接符 88">
                    <a:extLst>
                      <a:ext uri="{FF2B5EF4-FFF2-40B4-BE49-F238E27FC236}">
                        <a16:creationId xmlns:a16="http://schemas.microsoft.com/office/drawing/2014/main" id="{12945B58-588C-467D-AC34-B6FF43871B8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E380807-C3ED-4CB9-8743-0CC2582968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5D9634C-A58F-48F5-B324-183C3CCFF34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CB6CB92-0D22-4EF7-ACEA-FFFA339FF44E}"/>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DB80A37-87EB-4599-8043-99A974F331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433629D4-073C-4ABC-B964-317DA9BFACA8}"/>
                    </a:ext>
                  </a:extLst>
                </p:cNvPr>
                <p:cNvGrpSpPr/>
                <p:nvPr/>
              </p:nvGrpSpPr>
              <p:grpSpPr>
                <a:xfrm>
                  <a:off x="1060745" y="2628841"/>
                  <a:ext cx="307975" cy="228435"/>
                  <a:chOff x="675777" y="2629065"/>
                  <a:chExt cx="307975" cy="228435"/>
                </a:xfrm>
              </p:grpSpPr>
              <p:cxnSp>
                <p:nvCxnSpPr>
                  <p:cNvPr id="84" name="直接连接符 83">
                    <a:extLst>
                      <a:ext uri="{FF2B5EF4-FFF2-40B4-BE49-F238E27FC236}">
                        <a16:creationId xmlns:a16="http://schemas.microsoft.com/office/drawing/2014/main" id="{EEFF0A0A-0D44-4EA5-9D82-B793D22DD83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E66D442-FB46-4ECF-9917-E0B2E8554AC4}"/>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5D0DA8A-E229-4A25-9013-76386F2E07A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1FDFF21-BC22-4CB7-A0E7-64CBB5C7A4D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D8ECEEA-1152-4546-8B5E-36760366622F}"/>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25" name="组合 24">
              <a:extLst>
                <a:ext uri="{FF2B5EF4-FFF2-40B4-BE49-F238E27FC236}">
                  <a16:creationId xmlns:a16="http://schemas.microsoft.com/office/drawing/2014/main" id="{A5C95A24-8D83-4834-B3E5-B8A6134051D6}"/>
                </a:ext>
              </a:extLst>
            </p:cNvPr>
            <p:cNvGrpSpPr/>
            <p:nvPr/>
          </p:nvGrpSpPr>
          <p:grpSpPr>
            <a:xfrm>
              <a:off x="3749174" y="2636581"/>
              <a:ext cx="2996404" cy="228659"/>
              <a:chOff x="675777" y="2636581"/>
              <a:chExt cx="2996404" cy="228659"/>
            </a:xfrm>
          </p:grpSpPr>
          <p:grpSp>
            <p:nvGrpSpPr>
              <p:cNvPr id="26" name="组合 25">
                <a:extLst>
                  <a:ext uri="{FF2B5EF4-FFF2-40B4-BE49-F238E27FC236}">
                    <a16:creationId xmlns:a16="http://schemas.microsoft.com/office/drawing/2014/main" id="{16C0100F-D7C7-4005-971C-97E140E44993}"/>
                  </a:ext>
                </a:extLst>
              </p:cNvPr>
              <p:cNvGrpSpPr/>
              <p:nvPr/>
            </p:nvGrpSpPr>
            <p:grpSpPr>
              <a:xfrm>
                <a:off x="675777" y="2636581"/>
                <a:ext cx="692943" cy="228659"/>
                <a:chOff x="675777" y="2628841"/>
                <a:chExt cx="692943" cy="228659"/>
              </a:xfrm>
            </p:grpSpPr>
            <p:grpSp>
              <p:nvGrpSpPr>
                <p:cNvPr id="66" name="组合 65">
                  <a:extLst>
                    <a:ext uri="{FF2B5EF4-FFF2-40B4-BE49-F238E27FC236}">
                      <a16:creationId xmlns:a16="http://schemas.microsoft.com/office/drawing/2014/main" id="{85C6F403-2921-4EB8-8DD1-D78A95240C66}"/>
                    </a:ext>
                  </a:extLst>
                </p:cNvPr>
                <p:cNvGrpSpPr/>
                <p:nvPr/>
              </p:nvGrpSpPr>
              <p:grpSpPr>
                <a:xfrm>
                  <a:off x="675777" y="2629065"/>
                  <a:ext cx="307975" cy="228435"/>
                  <a:chOff x="675777" y="2629065"/>
                  <a:chExt cx="307975" cy="228435"/>
                </a:xfrm>
              </p:grpSpPr>
              <p:cxnSp>
                <p:nvCxnSpPr>
                  <p:cNvPr id="73" name="直接连接符 72">
                    <a:extLst>
                      <a:ext uri="{FF2B5EF4-FFF2-40B4-BE49-F238E27FC236}">
                        <a16:creationId xmlns:a16="http://schemas.microsoft.com/office/drawing/2014/main" id="{034C88BC-A29C-447B-A81E-8C7B77E9E89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83677E3-27E5-44CC-97BE-EF2ACDC8DE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3E99D23-E004-4D2C-A50D-2DA2E1F784B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66A6707-31FC-4077-A79E-AFCB51185A0D}"/>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917C748-8708-494B-8EBF-A0B31EB7AE21}"/>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889DB7C0-3951-40CE-A551-3449B78C440B}"/>
                    </a:ext>
                  </a:extLst>
                </p:cNvPr>
                <p:cNvGrpSpPr/>
                <p:nvPr/>
              </p:nvGrpSpPr>
              <p:grpSpPr>
                <a:xfrm>
                  <a:off x="1060745" y="2628841"/>
                  <a:ext cx="307975" cy="228435"/>
                  <a:chOff x="675777" y="2629065"/>
                  <a:chExt cx="307975" cy="228435"/>
                </a:xfrm>
              </p:grpSpPr>
              <p:cxnSp>
                <p:nvCxnSpPr>
                  <p:cNvPr id="68" name="直接连接符 67">
                    <a:extLst>
                      <a:ext uri="{FF2B5EF4-FFF2-40B4-BE49-F238E27FC236}">
                        <a16:creationId xmlns:a16="http://schemas.microsoft.com/office/drawing/2014/main" id="{265996C9-9AC2-4253-A3A1-EA8EC73D3069}"/>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FD00AEE-A9AE-4660-AB66-152D7454BE1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0218C95-B5C3-4649-A2A3-0B8B0D5D598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553D7C4-EE9B-4DB3-81FA-86397CE609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160F3C9-960E-49EF-925F-FEBB94AD69A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E6018C0F-36BD-4392-BE6F-77DD48266DF2}"/>
                  </a:ext>
                </a:extLst>
              </p:cNvPr>
              <p:cNvGrpSpPr/>
              <p:nvPr/>
            </p:nvGrpSpPr>
            <p:grpSpPr>
              <a:xfrm>
                <a:off x="1445713" y="2636581"/>
                <a:ext cx="692943" cy="228659"/>
                <a:chOff x="675777" y="2628841"/>
                <a:chExt cx="692943" cy="228659"/>
              </a:xfrm>
            </p:grpSpPr>
            <p:grpSp>
              <p:nvGrpSpPr>
                <p:cNvPr id="54" name="组合 53">
                  <a:extLst>
                    <a:ext uri="{FF2B5EF4-FFF2-40B4-BE49-F238E27FC236}">
                      <a16:creationId xmlns:a16="http://schemas.microsoft.com/office/drawing/2014/main" id="{C57BD2B3-F04E-4797-B5B2-C3187E15B42A}"/>
                    </a:ext>
                  </a:extLst>
                </p:cNvPr>
                <p:cNvGrpSpPr/>
                <p:nvPr/>
              </p:nvGrpSpPr>
              <p:grpSpPr>
                <a:xfrm>
                  <a:off x="675777" y="2629065"/>
                  <a:ext cx="307975" cy="228435"/>
                  <a:chOff x="675777" y="2629065"/>
                  <a:chExt cx="307975" cy="228435"/>
                </a:xfrm>
              </p:grpSpPr>
              <p:cxnSp>
                <p:nvCxnSpPr>
                  <p:cNvPr id="61" name="直接连接符 60">
                    <a:extLst>
                      <a:ext uri="{FF2B5EF4-FFF2-40B4-BE49-F238E27FC236}">
                        <a16:creationId xmlns:a16="http://schemas.microsoft.com/office/drawing/2014/main" id="{16D6F5FF-3D7F-47F3-9A72-7CD324538E0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5D3AB95-435D-4BAD-B193-5CED19BDD4A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F10A24D-2DC9-4A3F-8BED-39FF4E7A797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9C862AA-1354-4B82-BF33-A588CF8A593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6F5AE7-BE82-43DD-9D66-52D3AE432B8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74599894-F621-45A6-A2D6-99516355ED54}"/>
                    </a:ext>
                  </a:extLst>
                </p:cNvPr>
                <p:cNvGrpSpPr/>
                <p:nvPr/>
              </p:nvGrpSpPr>
              <p:grpSpPr>
                <a:xfrm>
                  <a:off x="1060745" y="2628841"/>
                  <a:ext cx="307975" cy="228435"/>
                  <a:chOff x="675777" y="2629065"/>
                  <a:chExt cx="307975" cy="228435"/>
                </a:xfrm>
              </p:grpSpPr>
              <p:cxnSp>
                <p:nvCxnSpPr>
                  <p:cNvPr id="56" name="直接连接符 55">
                    <a:extLst>
                      <a:ext uri="{FF2B5EF4-FFF2-40B4-BE49-F238E27FC236}">
                        <a16:creationId xmlns:a16="http://schemas.microsoft.com/office/drawing/2014/main" id="{E3057282-815E-46E7-93A9-429EC10682D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D77AB18-2AA5-410D-9CBB-FA18BCFE4606}"/>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EAA9918-5961-4DFD-BB17-145EAE8883E2}"/>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729D4B3-51C3-4B0B-94C0-35CCB841CE6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B900651-181E-4481-96A8-8DCD6776D42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951E3CE1-80D4-4AD3-BF3B-CBA64A682EB7}"/>
                  </a:ext>
                </a:extLst>
              </p:cNvPr>
              <p:cNvGrpSpPr/>
              <p:nvPr/>
            </p:nvGrpSpPr>
            <p:grpSpPr>
              <a:xfrm>
                <a:off x="2209302" y="2636581"/>
                <a:ext cx="692943" cy="228659"/>
                <a:chOff x="675777" y="2628841"/>
                <a:chExt cx="692943" cy="228659"/>
              </a:xfrm>
            </p:grpSpPr>
            <p:grpSp>
              <p:nvGrpSpPr>
                <p:cNvPr id="42" name="组合 41">
                  <a:extLst>
                    <a:ext uri="{FF2B5EF4-FFF2-40B4-BE49-F238E27FC236}">
                      <a16:creationId xmlns:a16="http://schemas.microsoft.com/office/drawing/2014/main" id="{C04DF7D8-FD6F-46CC-B8F8-15C6D6683301}"/>
                    </a:ext>
                  </a:extLst>
                </p:cNvPr>
                <p:cNvGrpSpPr/>
                <p:nvPr/>
              </p:nvGrpSpPr>
              <p:grpSpPr>
                <a:xfrm>
                  <a:off x="675777" y="2629065"/>
                  <a:ext cx="307975" cy="228435"/>
                  <a:chOff x="675777" y="2629065"/>
                  <a:chExt cx="307975" cy="228435"/>
                </a:xfrm>
              </p:grpSpPr>
              <p:cxnSp>
                <p:nvCxnSpPr>
                  <p:cNvPr id="49" name="直接连接符 48">
                    <a:extLst>
                      <a:ext uri="{FF2B5EF4-FFF2-40B4-BE49-F238E27FC236}">
                        <a16:creationId xmlns:a16="http://schemas.microsoft.com/office/drawing/2014/main" id="{5C8A76AD-0F0E-4C88-9EF7-8118142264D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C75168C-E734-4791-BE5F-8245D2B8281E}"/>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32EAEFB-032D-485E-A870-269747BCEB73}"/>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EA34F1-E264-41F2-B91E-2FB8E36D950C}"/>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1E1FB2E-05BD-42A2-A454-ECE8F9ADD9C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1E854-7BD9-4347-99D4-D53F91E78944}"/>
                    </a:ext>
                  </a:extLst>
                </p:cNvPr>
                <p:cNvGrpSpPr/>
                <p:nvPr/>
              </p:nvGrpSpPr>
              <p:grpSpPr>
                <a:xfrm>
                  <a:off x="1060745" y="2628841"/>
                  <a:ext cx="307975" cy="228435"/>
                  <a:chOff x="675777" y="2629065"/>
                  <a:chExt cx="307975" cy="228435"/>
                </a:xfrm>
              </p:grpSpPr>
              <p:cxnSp>
                <p:nvCxnSpPr>
                  <p:cNvPr id="44" name="直接连接符 43">
                    <a:extLst>
                      <a:ext uri="{FF2B5EF4-FFF2-40B4-BE49-F238E27FC236}">
                        <a16:creationId xmlns:a16="http://schemas.microsoft.com/office/drawing/2014/main" id="{8A2097FB-02DD-4B55-8F83-FECEFFD0353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3535D9F-8AF6-4901-BC9D-B39032818E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C6D5FB2-0478-4125-BDFC-FB4CB2183B8A}"/>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717F3C0-C7E3-4F14-931C-A390A07CF5C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230B997-BBA8-42D9-B7C7-93B26CE1FCD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CEC75545-26A1-4BEF-AE20-062A835667F7}"/>
                  </a:ext>
                </a:extLst>
              </p:cNvPr>
              <p:cNvGrpSpPr/>
              <p:nvPr/>
            </p:nvGrpSpPr>
            <p:grpSpPr>
              <a:xfrm>
                <a:off x="2979238" y="2636581"/>
                <a:ext cx="692943" cy="228659"/>
                <a:chOff x="675777" y="2628841"/>
                <a:chExt cx="692943" cy="228659"/>
              </a:xfrm>
            </p:grpSpPr>
            <p:grpSp>
              <p:nvGrpSpPr>
                <p:cNvPr id="30" name="组合 29">
                  <a:extLst>
                    <a:ext uri="{FF2B5EF4-FFF2-40B4-BE49-F238E27FC236}">
                      <a16:creationId xmlns:a16="http://schemas.microsoft.com/office/drawing/2014/main" id="{257BCBB5-437B-4499-8406-C91221D02896}"/>
                    </a:ext>
                  </a:extLst>
                </p:cNvPr>
                <p:cNvGrpSpPr/>
                <p:nvPr/>
              </p:nvGrpSpPr>
              <p:grpSpPr>
                <a:xfrm>
                  <a:off x="675777" y="2629065"/>
                  <a:ext cx="307975" cy="228435"/>
                  <a:chOff x="675777" y="2629065"/>
                  <a:chExt cx="307975" cy="228435"/>
                </a:xfrm>
              </p:grpSpPr>
              <p:cxnSp>
                <p:nvCxnSpPr>
                  <p:cNvPr id="37" name="直接连接符 36">
                    <a:extLst>
                      <a:ext uri="{FF2B5EF4-FFF2-40B4-BE49-F238E27FC236}">
                        <a16:creationId xmlns:a16="http://schemas.microsoft.com/office/drawing/2014/main" id="{A442CCFC-D45F-4628-BCD9-B92E4B60935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E0CC24-213B-403F-B372-F95B3D39800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719FF42-9AA9-4590-A77C-59D2D0C9327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A8F59D-E4C2-4E04-9D93-00B46C4D69E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8A956FE-7732-493D-83DB-AAF67E63FE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2D47BFA9-4C40-4A6D-978E-03C8D148D5AD}"/>
                    </a:ext>
                  </a:extLst>
                </p:cNvPr>
                <p:cNvGrpSpPr/>
                <p:nvPr/>
              </p:nvGrpSpPr>
              <p:grpSpPr>
                <a:xfrm>
                  <a:off x="1060745" y="2628841"/>
                  <a:ext cx="307975" cy="228435"/>
                  <a:chOff x="675777" y="2629065"/>
                  <a:chExt cx="307975" cy="228435"/>
                </a:xfrm>
              </p:grpSpPr>
              <p:cxnSp>
                <p:nvCxnSpPr>
                  <p:cNvPr id="32" name="直接连接符 31">
                    <a:extLst>
                      <a:ext uri="{FF2B5EF4-FFF2-40B4-BE49-F238E27FC236}">
                        <a16:creationId xmlns:a16="http://schemas.microsoft.com/office/drawing/2014/main" id="{F70B265F-B528-4054-ABF6-3E58CF6DD21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8977809-9FA9-4567-AD31-974F6C9BFC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AD8400-71FA-4F14-B2E7-F5FB912744E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9CEE900-F979-4813-B1EA-9067935788B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5119041-1102-451D-8911-4DCB661C2766}"/>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grpSp>
        <p:nvGrpSpPr>
          <p:cNvPr id="130" name="组合 129">
            <a:extLst>
              <a:ext uri="{FF2B5EF4-FFF2-40B4-BE49-F238E27FC236}">
                <a16:creationId xmlns:a16="http://schemas.microsoft.com/office/drawing/2014/main" id="{1A909C93-376A-4ACA-A735-DD300CE2D784}"/>
              </a:ext>
            </a:extLst>
          </p:cNvPr>
          <p:cNvGrpSpPr/>
          <p:nvPr/>
        </p:nvGrpSpPr>
        <p:grpSpPr>
          <a:xfrm>
            <a:off x="7026834" y="2674681"/>
            <a:ext cx="2996404" cy="228659"/>
            <a:chOff x="675777" y="2636581"/>
            <a:chExt cx="2996404" cy="228659"/>
          </a:xfrm>
        </p:grpSpPr>
        <p:grpSp>
          <p:nvGrpSpPr>
            <p:cNvPr id="131" name="组合 130">
              <a:extLst>
                <a:ext uri="{FF2B5EF4-FFF2-40B4-BE49-F238E27FC236}">
                  <a16:creationId xmlns:a16="http://schemas.microsoft.com/office/drawing/2014/main" id="{52E249A3-FBB3-49FF-AE91-1CAA15C648D2}"/>
                </a:ext>
              </a:extLst>
            </p:cNvPr>
            <p:cNvGrpSpPr/>
            <p:nvPr/>
          </p:nvGrpSpPr>
          <p:grpSpPr>
            <a:xfrm>
              <a:off x="675777" y="2636581"/>
              <a:ext cx="692943" cy="228659"/>
              <a:chOff x="675777" y="2628841"/>
              <a:chExt cx="692943" cy="228659"/>
            </a:xfrm>
          </p:grpSpPr>
          <p:grpSp>
            <p:nvGrpSpPr>
              <p:cNvPr id="171" name="组合 170">
                <a:extLst>
                  <a:ext uri="{FF2B5EF4-FFF2-40B4-BE49-F238E27FC236}">
                    <a16:creationId xmlns:a16="http://schemas.microsoft.com/office/drawing/2014/main" id="{A9375AC8-7B17-44B2-B295-4862A5DAABA0}"/>
                  </a:ext>
                </a:extLst>
              </p:cNvPr>
              <p:cNvGrpSpPr/>
              <p:nvPr/>
            </p:nvGrpSpPr>
            <p:grpSpPr>
              <a:xfrm>
                <a:off x="675777" y="2629065"/>
                <a:ext cx="307975" cy="228435"/>
                <a:chOff x="675777" y="2629065"/>
                <a:chExt cx="307975" cy="228435"/>
              </a:xfrm>
            </p:grpSpPr>
            <p:cxnSp>
              <p:nvCxnSpPr>
                <p:cNvPr id="178" name="直接连接符 177">
                  <a:extLst>
                    <a:ext uri="{FF2B5EF4-FFF2-40B4-BE49-F238E27FC236}">
                      <a16:creationId xmlns:a16="http://schemas.microsoft.com/office/drawing/2014/main" id="{D70A103A-4414-4337-856C-F7846000BE44}"/>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6F4A993-AA44-4D9D-BD4D-E297D22FB29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28161E1-6193-47C3-A28D-ED60543081C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2AE9D5A2-D8D6-4A93-B831-566D3983DAD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C62695B3-52DB-49D4-9AF7-25B33C0EC0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72" name="组合 171">
                <a:extLst>
                  <a:ext uri="{FF2B5EF4-FFF2-40B4-BE49-F238E27FC236}">
                    <a16:creationId xmlns:a16="http://schemas.microsoft.com/office/drawing/2014/main" id="{BB53FB1A-0301-4977-B267-5DB60DDBF1DF}"/>
                  </a:ext>
                </a:extLst>
              </p:cNvPr>
              <p:cNvGrpSpPr/>
              <p:nvPr/>
            </p:nvGrpSpPr>
            <p:grpSpPr>
              <a:xfrm>
                <a:off x="1060745" y="2628841"/>
                <a:ext cx="307975" cy="228435"/>
                <a:chOff x="675777" y="2629065"/>
                <a:chExt cx="307975" cy="228435"/>
              </a:xfrm>
            </p:grpSpPr>
            <p:cxnSp>
              <p:nvCxnSpPr>
                <p:cNvPr id="173" name="直接连接符 172">
                  <a:extLst>
                    <a:ext uri="{FF2B5EF4-FFF2-40B4-BE49-F238E27FC236}">
                      <a16:creationId xmlns:a16="http://schemas.microsoft.com/office/drawing/2014/main" id="{0905911E-4FC0-4AD0-AF4C-71A14C26239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E59D6AF7-CBB9-450A-8471-65C92E23D219}"/>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C9E8C6-279D-420E-9A20-5E575B52081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11D4A3B-E963-4DB3-AB8B-D8076E8ADA8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19B63A91-D101-4BE6-A3FD-A83D16A9EFBC}"/>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2" name="组合 131">
              <a:extLst>
                <a:ext uri="{FF2B5EF4-FFF2-40B4-BE49-F238E27FC236}">
                  <a16:creationId xmlns:a16="http://schemas.microsoft.com/office/drawing/2014/main" id="{50E97F24-D21C-472E-A77A-E62D4C8978EC}"/>
                </a:ext>
              </a:extLst>
            </p:cNvPr>
            <p:cNvGrpSpPr/>
            <p:nvPr/>
          </p:nvGrpSpPr>
          <p:grpSpPr>
            <a:xfrm>
              <a:off x="1445713" y="2636581"/>
              <a:ext cx="692943" cy="228659"/>
              <a:chOff x="675777" y="2628841"/>
              <a:chExt cx="692943" cy="228659"/>
            </a:xfrm>
          </p:grpSpPr>
          <p:grpSp>
            <p:nvGrpSpPr>
              <p:cNvPr id="159" name="组合 158">
                <a:extLst>
                  <a:ext uri="{FF2B5EF4-FFF2-40B4-BE49-F238E27FC236}">
                    <a16:creationId xmlns:a16="http://schemas.microsoft.com/office/drawing/2014/main" id="{FEE6C550-D829-4EB5-98D9-255D9BF83C6F}"/>
                  </a:ext>
                </a:extLst>
              </p:cNvPr>
              <p:cNvGrpSpPr/>
              <p:nvPr/>
            </p:nvGrpSpPr>
            <p:grpSpPr>
              <a:xfrm>
                <a:off x="675777" y="2629065"/>
                <a:ext cx="307975" cy="228435"/>
                <a:chOff x="675777" y="2629065"/>
                <a:chExt cx="307975" cy="228435"/>
              </a:xfrm>
            </p:grpSpPr>
            <p:cxnSp>
              <p:nvCxnSpPr>
                <p:cNvPr id="166" name="直接连接符 165">
                  <a:extLst>
                    <a:ext uri="{FF2B5EF4-FFF2-40B4-BE49-F238E27FC236}">
                      <a16:creationId xmlns:a16="http://schemas.microsoft.com/office/drawing/2014/main" id="{1FC2F06B-D581-4907-9AF2-33A3329ABA7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157025B-EB8C-4D83-A274-DD29B10147E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D3E8B67-1462-45A5-9EE6-8E0AAF7D92D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86EE44FA-CAD7-4385-B94A-C64A2D0E586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29DFB781-8B73-4796-8BA4-E88B323A2EB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A936E922-DDAD-4995-A576-2CDBBEDD4269}"/>
                  </a:ext>
                </a:extLst>
              </p:cNvPr>
              <p:cNvGrpSpPr/>
              <p:nvPr/>
            </p:nvGrpSpPr>
            <p:grpSpPr>
              <a:xfrm>
                <a:off x="1060745" y="2628841"/>
                <a:ext cx="307975" cy="228435"/>
                <a:chOff x="675777" y="2629065"/>
                <a:chExt cx="307975" cy="228435"/>
              </a:xfrm>
            </p:grpSpPr>
            <p:cxnSp>
              <p:nvCxnSpPr>
                <p:cNvPr id="161" name="直接连接符 160">
                  <a:extLst>
                    <a:ext uri="{FF2B5EF4-FFF2-40B4-BE49-F238E27FC236}">
                      <a16:creationId xmlns:a16="http://schemas.microsoft.com/office/drawing/2014/main" id="{B870DAF8-EF69-4900-AEE4-8C030FA452A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A984DD6F-08A7-40F9-83A6-ECBCF376F9A5}"/>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68E427CC-EFC5-4095-8390-DCE51A80A87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3043C68-9EDB-49EF-8072-CE848C7C6F3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8ADA033-C3EF-4472-B33D-DFFEACE4371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3" name="组合 132">
              <a:extLst>
                <a:ext uri="{FF2B5EF4-FFF2-40B4-BE49-F238E27FC236}">
                  <a16:creationId xmlns:a16="http://schemas.microsoft.com/office/drawing/2014/main" id="{D79BE4BA-3AA4-47B8-9F6F-0BEE75244EED}"/>
                </a:ext>
              </a:extLst>
            </p:cNvPr>
            <p:cNvGrpSpPr/>
            <p:nvPr/>
          </p:nvGrpSpPr>
          <p:grpSpPr>
            <a:xfrm>
              <a:off x="2209302" y="2636581"/>
              <a:ext cx="692943" cy="228659"/>
              <a:chOff x="675777" y="2628841"/>
              <a:chExt cx="692943" cy="228659"/>
            </a:xfrm>
          </p:grpSpPr>
          <p:grpSp>
            <p:nvGrpSpPr>
              <p:cNvPr id="147" name="组合 146">
                <a:extLst>
                  <a:ext uri="{FF2B5EF4-FFF2-40B4-BE49-F238E27FC236}">
                    <a16:creationId xmlns:a16="http://schemas.microsoft.com/office/drawing/2014/main" id="{86E9558D-73A4-48F1-AF03-FC244E7F5893}"/>
                  </a:ext>
                </a:extLst>
              </p:cNvPr>
              <p:cNvGrpSpPr/>
              <p:nvPr/>
            </p:nvGrpSpPr>
            <p:grpSpPr>
              <a:xfrm>
                <a:off x="675777" y="2629065"/>
                <a:ext cx="307975" cy="228435"/>
                <a:chOff x="675777" y="2629065"/>
                <a:chExt cx="307975" cy="228435"/>
              </a:xfrm>
            </p:grpSpPr>
            <p:cxnSp>
              <p:nvCxnSpPr>
                <p:cNvPr id="154" name="直接连接符 153">
                  <a:extLst>
                    <a:ext uri="{FF2B5EF4-FFF2-40B4-BE49-F238E27FC236}">
                      <a16:creationId xmlns:a16="http://schemas.microsoft.com/office/drawing/2014/main" id="{94BEA11F-5192-4E86-AC76-AA9366E6C05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90019DE-7AEC-4C0D-833E-0E454A8303D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CA33ADC9-D694-4D41-8A6B-702F35E77B9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4042B35-6470-4187-82AE-3D4ED6E3AB2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9D9F5723-0F06-44BD-A169-BED1A5F83E2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48" name="组合 147">
                <a:extLst>
                  <a:ext uri="{FF2B5EF4-FFF2-40B4-BE49-F238E27FC236}">
                    <a16:creationId xmlns:a16="http://schemas.microsoft.com/office/drawing/2014/main" id="{705708D5-C4ED-4AE6-99AE-7DA082461799}"/>
                  </a:ext>
                </a:extLst>
              </p:cNvPr>
              <p:cNvGrpSpPr/>
              <p:nvPr/>
            </p:nvGrpSpPr>
            <p:grpSpPr>
              <a:xfrm>
                <a:off x="1060745" y="2628841"/>
                <a:ext cx="307975" cy="228435"/>
                <a:chOff x="675777" y="2629065"/>
                <a:chExt cx="307975" cy="228435"/>
              </a:xfrm>
            </p:grpSpPr>
            <p:cxnSp>
              <p:nvCxnSpPr>
                <p:cNvPr id="149" name="直接连接符 148">
                  <a:extLst>
                    <a:ext uri="{FF2B5EF4-FFF2-40B4-BE49-F238E27FC236}">
                      <a16:creationId xmlns:a16="http://schemas.microsoft.com/office/drawing/2014/main" id="{A9E7E45D-042F-4CBC-BB2E-BFF2B111466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E219092-FD29-40BA-9131-4DBC2059486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A6465F5-B2CD-46E0-8F9B-34C73F9A445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133B119F-7133-482C-A2BD-22072171CF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2F0E31-7456-4B66-B7C3-A42B4CF8CB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4" name="组合 133">
              <a:extLst>
                <a:ext uri="{FF2B5EF4-FFF2-40B4-BE49-F238E27FC236}">
                  <a16:creationId xmlns:a16="http://schemas.microsoft.com/office/drawing/2014/main" id="{F17DAC2E-EAB3-477F-9489-A6A849D6509A}"/>
                </a:ext>
              </a:extLst>
            </p:cNvPr>
            <p:cNvGrpSpPr/>
            <p:nvPr/>
          </p:nvGrpSpPr>
          <p:grpSpPr>
            <a:xfrm>
              <a:off x="2979238" y="2636581"/>
              <a:ext cx="692943" cy="228659"/>
              <a:chOff x="675777" y="2628841"/>
              <a:chExt cx="692943" cy="228659"/>
            </a:xfrm>
          </p:grpSpPr>
          <p:grpSp>
            <p:nvGrpSpPr>
              <p:cNvPr id="135" name="组合 134">
                <a:extLst>
                  <a:ext uri="{FF2B5EF4-FFF2-40B4-BE49-F238E27FC236}">
                    <a16:creationId xmlns:a16="http://schemas.microsoft.com/office/drawing/2014/main" id="{677D0970-89C8-42F1-9ADC-993DD61A7C28}"/>
                  </a:ext>
                </a:extLst>
              </p:cNvPr>
              <p:cNvGrpSpPr/>
              <p:nvPr/>
            </p:nvGrpSpPr>
            <p:grpSpPr>
              <a:xfrm>
                <a:off x="675777" y="2629065"/>
                <a:ext cx="307975" cy="228435"/>
                <a:chOff x="675777" y="2629065"/>
                <a:chExt cx="307975" cy="228435"/>
              </a:xfrm>
            </p:grpSpPr>
            <p:cxnSp>
              <p:nvCxnSpPr>
                <p:cNvPr id="142" name="直接连接符 141">
                  <a:extLst>
                    <a:ext uri="{FF2B5EF4-FFF2-40B4-BE49-F238E27FC236}">
                      <a16:creationId xmlns:a16="http://schemas.microsoft.com/office/drawing/2014/main" id="{CBB64B0F-8F15-4908-92BA-573DF7B0546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72A3C0EA-35D6-4EF8-BDD6-B181ACD1B0C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42405CAF-C180-48A3-B554-D29095FA606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14DB6ECD-C62E-4311-9E11-F24FB32E0992}"/>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9FF570-4AA3-47A2-87AE-A0AB99FD71A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BA08DB17-51F4-40AA-836E-23B36A9FA229}"/>
                  </a:ext>
                </a:extLst>
              </p:cNvPr>
              <p:cNvGrpSpPr/>
              <p:nvPr/>
            </p:nvGrpSpPr>
            <p:grpSpPr>
              <a:xfrm>
                <a:off x="1060745" y="2628841"/>
                <a:ext cx="307975" cy="228435"/>
                <a:chOff x="675777" y="2629065"/>
                <a:chExt cx="307975" cy="228435"/>
              </a:xfrm>
            </p:grpSpPr>
            <p:cxnSp>
              <p:nvCxnSpPr>
                <p:cNvPr id="137" name="直接连接符 136">
                  <a:extLst>
                    <a:ext uri="{FF2B5EF4-FFF2-40B4-BE49-F238E27FC236}">
                      <a16:creationId xmlns:a16="http://schemas.microsoft.com/office/drawing/2014/main" id="{50F96FA9-7277-4CAA-A16E-5D094FAF181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5C49453D-B220-4264-B1E9-09AB11320D7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FA17714-346E-4CDC-ABA5-1D654C8FC060}"/>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537AC9B-0475-4CE8-98F0-66050130807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4418CEB-71B1-446D-883D-8755726364F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CB91B304-2C1F-4A7F-82E1-495C438DB021}"/>
              </a:ext>
            </a:extLst>
          </p:cNvPr>
          <p:cNvGrpSpPr/>
          <p:nvPr/>
        </p:nvGrpSpPr>
        <p:grpSpPr>
          <a:xfrm>
            <a:off x="10100233" y="2674681"/>
            <a:ext cx="692943" cy="228659"/>
            <a:chOff x="675777" y="2628841"/>
            <a:chExt cx="692943" cy="228659"/>
          </a:xfrm>
        </p:grpSpPr>
        <p:grpSp>
          <p:nvGrpSpPr>
            <p:cNvPr id="184" name="组合 183">
              <a:extLst>
                <a:ext uri="{FF2B5EF4-FFF2-40B4-BE49-F238E27FC236}">
                  <a16:creationId xmlns:a16="http://schemas.microsoft.com/office/drawing/2014/main" id="{EE47573F-B263-4CEF-9FE4-2BC8829A0943}"/>
                </a:ext>
              </a:extLst>
            </p:cNvPr>
            <p:cNvGrpSpPr/>
            <p:nvPr/>
          </p:nvGrpSpPr>
          <p:grpSpPr>
            <a:xfrm>
              <a:off x="675777" y="2629065"/>
              <a:ext cx="307975" cy="228435"/>
              <a:chOff x="675777" y="2629065"/>
              <a:chExt cx="307975" cy="228435"/>
            </a:xfrm>
          </p:grpSpPr>
          <p:cxnSp>
            <p:nvCxnSpPr>
              <p:cNvPr id="191" name="直接连接符 190">
                <a:extLst>
                  <a:ext uri="{FF2B5EF4-FFF2-40B4-BE49-F238E27FC236}">
                    <a16:creationId xmlns:a16="http://schemas.microsoft.com/office/drawing/2014/main" id="{8F0B92ED-F8B6-4CA8-B4F9-3E62C730B57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90B4E89C-7CCD-4BD1-942B-4DE4DB81E3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9037D379-7FD3-40A5-A346-8D149BB99A2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7756659-45AF-4717-B357-D24FBA7B9F5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C542ED8A-0BD1-4CB7-86C6-B4E43C7FC99A}"/>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a:extLst>
                <a:ext uri="{FF2B5EF4-FFF2-40B4-BE49-F238E27FC236}">
                  <a16:creationId xmlns:a16="http://schemas.microsoft.com/office/drawing/2014/main" id="{A3622AE8-E398-45B7-9937-44C4805C6FFF}"/>
                </a:ext>
              </a:extLst>
            </p:cNvPr>
            <p:cNvGrpSpPr/>
            <p:nvPr/>
          </p:nvGrpSpPr>
          <p:grpSpPr>
            <a:xfrm>
              <a:off x="1060745" y="2628841"/>
              <a:ext cx="307975" cy="228435"/>
              <a:chOff x="675777" y="2629065"/>
              <a:chExt cx="307975" cy="228435"/>
            </a:xfrm>
          </p:grpSpPr>
          <p:cxnSp>
            <p:nvCxnSpPr>
              <p:cNvPr id="186" name="直接连接符 185">
                <a:extLst>
                  <a:ext uri="{FF2B5EF4-FFF2-40B4-BE49-F238E27FC236}">
                    <a16:creationId xmlns:a16="http://schemas.microsoft.com/office/drawing/2014/main" id="{931DF0E5-3185-4479-ADAD-F28A8DC7A06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CCF93FE-2A3C-47C4-9404-807B13C53D4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3D57156A-1DE4-46DD-ABAD-78FD88AEFD4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58B6C08A-9C58-4850-9CF7-6260FA86A42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663B4283-9174-4527-A932-1C6CEA2FC4B2}"/>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96" name="组合 195">
            <a:extLst>
              <a:ext uri="{FF2B5EF4-FFF2-40B4-BE49-F238E27FC236}">
                <a16:creationId xmlns:a16="http://schemas.microsoft.com/office/drawing/2014/main" id="{5436E42E-2F2E-4DA7-8225-4C68F66F3281}"/>
              </a:ext>
            </a:extLst>
          </p:cNvPr>
          <p:cNvGrpSpPr/>
          <p:nvPr/>
        </p:nvGrpSpPr>
        <p:grpSpPr>
          <a:xfrm>
            <a:off x="10870169" y="2674681"/>
            <a:ext cx="692943" cy="228659"/>
            <a:chOff x="675777" y="2628841"/>
            <a:chExt cx="692943" cy="228659"/>
          </a:xfrm>
        </p:grpSpPr>
        <p:grpSp>
          <p:nvGrpSpPr>
            <p:cNvPr id="197" name="组合 196">
              <a:extLst>
                <a:ext uri="{FF2B5EF4-FFF2-40B4-BE49-F238E27FC236}">
                  <a16:creationId xmlns:a16="http://schemas.microsoft.com/office/drawing/2014/main" id="{70F786C8-3133-4529-A859-2335A2CAA590}"/>
                </a:ext>
              </a:extLst>
            </p:cNvPr>
            <p:cNvGrpSpPr/>
            <p:nvPr/>
          </p:nvGrpSpPr>
          <p:grpSpPr>
            <a:xfrm>
              <a:off x="675777" y="2629065"/>
              <a:ext cx="307975" cy="228435"/>
              <a:chOff x="675777" y="2629065"/>
              <a:chExt cx="307975" cy="228435"/>
            </a:xfrm>
          </p:grpSpPr>
          <p:cxnSp>
            <p:nvCxnSpPr>
              <p:cNvPr id="204" name="直接连接符 203">
                <a:extLst>
                  <a:ext uri="{FF2B5EF4-FFF2-40B4-BE49-F238E27FC236}">
                    <a16:creationId xmlns:a16="http://schemas.microsoft.com/office/drawing/2014/main" id="{C3A68FF5-909B-426E-BCF4-4532A39F515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E70DABD8-71C0-40F8-8A03-2DB3F32BAC3B}"/>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95B77704-2E07-4F08-86F4-1404BA3311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78BEC66-0B54-470F-9557-1C6769D3332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07EA07A3-A244-4CCC-93AC-7B0508B1C34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98" name="组合 197">
              <a:extLst>
                <a:ext uri="{FF2B5EF4-FFF2-40B4-BE49-F238E27FC236}">
                  <a16:creationId xmlns:a16="http://schemas.microsoft.com/office/drawing/2014/main" id="{49B0EE68-CE39-4470-9805-B39EBCCC1E9E}"/>
                </a:ext>
              </a:extLst>
            </p:cNvPr>
            <p:cNvGrpSpPr/>
            <p:nvPr/>
          </p:nvGrpSpPr>
          <p:grpSpPr>
            <a:xfrm>
              <a:off x="1060745" y="2628841"/>
              <a:ext cx="307975" cy="228435"/>
              <a:chOff x="675777" y="2629065"/>
              <a:chExt cx="307975" cy="228435"/>
            </a:xfrm>
          </p:grpSpPr>
          <p:cxnSp>
            <p:nvCxnSpPr>
              <p:cNvPr id="199" name="直接连接符 198">
                <a:extLst>
                  <a:ext uri="{FF2B5EF4-FFF2-40B4-BE49-F238E27FC236}">
                    <a16:creationId xmlns:a16="http://schemas.microsoft.com/office/drawing/2014/main" id="{F2FCE20D-8DEF-4B6F-AA1A-DD09C74B5D1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14F8635-55ED-47FC-A1FF-7DE3F546F28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D1255C02-7BD9-464B-B952-4A3C6472E5A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886AB03C-2814-4F6C-9EA8-4098ABB596D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E7CF2E8C-4FAB-47CB-A56B-694BEB06F3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pic>
        <p:nvPicPr>
          <p:cNvPr id="211" name="图片 210">
            <a:extLst>
              <a:ext uri="{FF2B5EF4-FFF2-40B4-BE49-F238E27FC236}">
                <a16:creationId xmlns:a16="http://schemas.microsoft.com/office/drawing/2014/main" id="{550C2B2A-7D8B-4413-935D-08C499EA19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9578" y="4022934"/>
            <a:ext cx="1387565" cy="925044"/>
          </a:xfrm>
          <a:prstGeom prst="roundRect">
            <a:avLst>
              <a:gd name="adj" fmla="val 0"/>
            </a:avLst>
          </a:prstGeom>
          <a:ln>
            <a:solidFill>
              <a:schemeClr val="bg1">
                <a:lumMod val="95000"/>
              </a:schemeClr>
            </a:solidFill>
          </a:ln>
        </p:spPr>
      </p:pic>
      <p:pic>
        <p:nvPicPr>
          <p:cNvPr id="213" name="图片 212">
            <a:extLst>
              <a:ext uri="{FF2B5EF4-FFF2-40B4-BE49-F238E27FC236}">
                <a16:creationId xmlns:a16="http://schemas.microsoft.com/office/drawing/2014/main" id="{2AE0ADF2-23E9-4BA6-BFBE-5599EC4FDA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9638" y="4552950"/>
            <a:ext cx="1472692" cy="925044"/>
          </a:xfrm>
          <a:prstGeom prst="roundRect">
            <a:avLst>
              <a:gd name="adj" fmla="val 0"/>
            </a:avLst>
          </a:prstGeom>
          <a:ln>
            <a:solidFill>
              <a:schemeClr val="bg1">
                <a:lumMod val="95000"/>
              </a:schemeClr>
            </a:solidFill>
          </a:ln>
        </p:spPr>
      </p:pic>
      <p:pic>
        <p:nvPicPr>
          <p:cNvPr id="215" name="图片 214">
            <a:extLst>
              <a:ext uri="{FF2B5EF4-FFF2-40B4-BE49-F238E27FC236}">
                <a16:creationId xmlns:a16="http://schemas.microsoft.com/office/drawing/2014/main" id="{1032791F-7E9A-4406-9401-C852E31F91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2195" y="4046828"/>
            <a:ext cx="1480151" cy="814083"/>
          </a:xfrm>
          <a:prstGeom prst="roundRect">
            <a:avLst>
              <a:gd name="adj" fmla="val 0"/>
            </a:avLst>
          </a:prstGeom>
          <a:ln>
            <a:solidFill>
              <a:schemeClr val="bg1">
                <a:lumMod val="95000"/>
              </a:schemeClr>
            </a:solidFill>
          </a:ln>
        </p:spPr>
      </p:pic>
      <p:pic>
        <p:nvPicPr>
          <p:cNvPr id="217" name="图片 216">
            <a:extLst>
              <a:ext uri="{FF2B5EF4-FFF2-40B4-BE49-F238E27FC236}">
                <a16:creationId xmlns:a16="http://schemas.microsoft.com/office/drawing/2014/main" id="{BBA121D2-501B-48BF-B0EA-E3151E7CDF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8097" y="3919374"/>
            <a:ext cx="1471894" cy="941537"/>
          </a:xfrm>
          <a:prstGeom prst="roundRect">
            <a:avLst>
              <a:gd name="adj" fmla="val 0"/>
            </a:avLst>
          </a:prstGeom>
          <a:ln>
            <a:solidFill>
              <a:schemeClr val="bg1">
                <a:lumMod val="95000"/>
              </a:schemeClr>
            </a:solidFill>
          </a:ln>
        </p:spPr>
      </p:pic>
      <p:sp>
        <p:nvSpPr>
          <p:cNvPr id="212" name="矩形: 一个圆顶角，剪去另一个顶角 211">
            <a:extLst>
              <a:ext uri="{FF2B5EF4-FFF2-40B4-BE49-F238E27FC236}">
                <a16:creationId xmlns:a16="http://schemas.microsoft.com/office/drawing/2014/main" id="{7051ECE6-4B39-453F-8838-F2B79F6B5856}"/>
              </a:ext>
            </a:extLst>
          </p:cNvPr>
          <p:cNvSpPr/>
          <p:nvPr/>
        </p:nvSpPr>
        <p:spPr>
          <a:xfrm rot="16200000">
            <a:off x="6133404" y="-2988203"/>
            <a:ext cx="165287" cy="11139103"/>
          </a:xfrm>
          <a:prstGeom prst="snipRoundRect">
            <a:avLst>
              <a:gd name="adj1" fmla="val 0"/>
              <a:gd name="adj2" fmla="val 0"/>
            </a:avLst>
          </a:prstGeom>
          <a:solidFill>
            <a:srgbClr val="FCF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86716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C387399B-57D9-4AD8-B557-E456A69C2F32}"/>
              </a:ext>
            </a:extLst>
          </p:cNvPr>
          <p:cNvSpPr/>
          <p:nvPr/>
        </p:nvSpPr>
        <p:spPr>
          <a:xfrm>
            <a:off x="751612" y="1261520"/>
            <a:ext cx="5792176" cy="4572001"/>
          </a:xfrm>
          <a:prstGeom prst="roundRect">
            <a:avLst>
              <a:gd name="adj" fmla="val 4887"/>
            </a:avLst>
          </a:prstGeom>
          <a:solidFill>
            <a:sysClr val="window" lastClr="FFFFFF">
              <a:alpha val="15000"/>
            </a:sysClr>
          </a:solidFill>
          <a:ln w="6350" cap="flat" cmpd="sng" algn="ctr">
            <a:solidFill>
              <a:schemeClr val="tx1">
                <a:lumMod val="75000"/>
                <a:lumOff val="2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pic>
        <p:nvPicPr>
          <p:cNvPr id="6" name="图片 5">
            <a:extLst>
              <a:ext uri="{FF2B5EF4-FFF2-40B4-BE49-F238E27FC236}">
                <a16:creationId xmlns:a16="http://schemas.microsoft.com/office/drawing/2014/main" id="{3567E68C-46B4-4613-BE8D-DF46AFC490E7}"/>
              </a:ext>
            </a:extLst>
          </p:cNvPr>
          <p:cNvPicPr>
            <a:picLocks/>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50899" y="1364403"/>
            <a:ext cx="5579776" cy="4360397"/>
          </a:xfrm>
          <a:prstGeom prst="roundRect">
            <a:avLst>
              <a:gd name="adj" fmla="val 3232"/>
            </a:avLst>
          </a:prstGeom>
          <a:ln>
            <a:solidFill>
              <a:schemeClr val="tx1">
                <a:lumMod val="65000"/>
                <a:lumOff val="35000"/>
              </a:schemeClr>
            </a:solidFill>
          </a:ln>
        </p:spPr>
      </p:pic>
      <p:sp>
        <p:nvSpPr>
          <p:cNvPr id="3" name="文本占位符 2">
            <a:extLst>
              <a:ext uri="{FF2B5EF4-FFF2-40B4-BE49-F238E27FC236}">
                <a16:creationId xmlns:a16="http://schemas.microsoft.com/office/drawing/2014/main" id="{429AD9F9-071F-4651-BBD0-F335005AEC66}"/>
              </a:ext>
            </a:extLst>
          </p:cNvPr>
          <p:cNvSpPr>
            <a:spLocks noGrp="1"/>
          </p:cNvSpPr>
          <p:nvPr>
            <p:ph type="body" sz="quarter" idx="11"/>
          </p:nvPr>
        </p:nvSpPr>
        <p:spPr>
          <a:prstGeom prst="rect">
            <a:avLst/>
          </a:prstGeom>
        </p:spPr>
        <p:txBody>
          <a:bodyPr/>
          <a:lstStyle/>
          <a:p>
            <a:r>
              <a:rPr lang="zh-CN" altLang="en-US" dirty="0"/>
              <a:t>图表文字混排版式</a:t>
            </a:r>
            <a:r>
              <a:rPr lang="zh-CN" altLang="en-US" b="0" dirty="0"/>
              <a:t>（九）</a:t>
            </a:r>
          </a:p>
        </p:txBody>
      </p:sp>
      <p:sp>
        <p:nvSpPr>
          <p:cNvPr id="2" name="灯片编号占位符 1">
            <a:extLst>
              <a:ext uri="{FF2B5EF4-FFF2-40B4-BE49-F238E27FC236}">
                <a16:creationId xmlns:a16="http://schemas.microsoft.com/office/drawing/2014/main" id="{892DD7FF-98B2-4C84-A61D-EDC74426D83F}"/>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sp>
        <p:nvSpPr>
          <p:cNvPr id="24" name="Object 1706">
            <a:extLst>
              <a:ext uri="{FF2B5EF4-FFF2-40B4-BE49-F238E27FC236}">
                <a16:creationId xmlns:a16="http://schemas.microsoft.com/office/drawing/2014/main" id="{19255802-0C29-40D3-AD8C-457B710E94A9}"/>
              </a:ext>
            </a:extLst>
          </p:cNvPr>
          <p:cNvSpPr txBox="1"/>
          <p:nvPr/>
        </p:nvSpPr>
        <p:spPr>
          <a:xfrm>
            <a:off x="7801182" y="2502795"/>
            <a:ext cx="3277387" cy="384851"/>
          </a:xfrm>
          <a:prstGeom prst="rect">
            <a:avLst/>
          </a:prstGeom>
        </p:spPr>
        <p:txBody>
          <a:bodyPr vert="horz" rtlCol="0" anchor="t" anchorCtr="0">
            <a:noAutofit/>
          </a:bodyPr>
          <a:lstStyle/>
          <a:p>
            <a:r>
              <a:rPr lang="zh-CN" altLang="en-US" sz="1400" dirty="0">
                <a:solidFill>
                  <a:schemeClr val="bg1">
                    <a:lumMod val="85000"/>
                  </a:schemeClr>
                </a:solidFill>
                <a:latin typeface="+mj-ea"/>
                <a:ea typeface="+mj-ea"/>
              </a:rPr>
              <a:t>上海交通大学</a:t>
            </a:r>
          </a:p>
        </p:txBody>
      </p:sp>
      <p:sp>
        <p:nvSpPr>
          <p:cNvPr id="25" name="Object 17010">
            <a:extLst>
              <a:ext uri="{FF2B5EF4-FFF2-40B4-BE49-F238E27FC236}">
                <a16:creationId xmlns:a16="http://schemas.microsoft.com/office/drawing/2014/main" id="{98FD8103-B739-46D7-943D-9996DE97E7D1}"/>
              </a:ext>
            </a:extLst>
          </p:cNvPr>
          <p:cNvSpPr txBox="1"/>
          <p:nvPr/>
        </p:nvSpPr>
        <p:spPr>
          <a:xfrm>
            <a:off x="7801183" y="3301293"/>
            <a:ext cx="3277387" cy="384851"/>
          </a:xfrm>
          <a:prstGeom prst="rect">
            <a:avLst/>
          </a:prstGeom>
        </p:spPr>
        <p:txBody>
          <a:bodyPr vert="horz" rtlCol="0" anchor="t" anchorCtr="0">
            <a:noAutofit/>
          </a:bodyPr>
          <a:lstStyle/>
          <a:p>
            <a:pPr>
              <a:lnSpc>
                <a:spcPct val="125000"/>
              </a:lnSpc>
            </a:pPr>
            <a:r>
              <a:rPr lang="en-US" altLang="zh-CN" sz="1400" dirty="0">
                <a:solidFill>
                  <a:schemeClr val="bg1">
                    <a:lumMod val="85000"/>
                  </a:schemeClr>
                </a:solidFill>
                <a:latin typeface="+mj-ea"/>
                <a:ea typeface="+mj-ea"/>
              </a:rPr>
              <a:t>86-21-54740000</a:t>
            </a:r>
            <a:endParaRPr lang="zh-CN" altLang="en-US" sz="900" dirty="0">
              <a:solidFill>
                <a:schemeClr val="bg1">
                  <a:lumMod val="85000"/>
                </a:schemeClr>
              </a:solidFill>
              <a:latin typeface="+mj-ea"/>
              <a:ea typeface="+mj-ea"/>
            </a:endParaRPr>
          </a:p>
        </p:txBody>
      </p:sp>
      <p:sp>
        <p:nvSpPr>
          <p:cNvPr id="28" name="Object 17014">
            <a:extLst>
              <a:ext uri="{FF2B5EF4-FFF2-40B4-BE49-F238E27FC236}">
                <a16:creationId xmlns:a16="http://schemas.microsoft.com/office/drawing/2014/main" id="{FD7A0D45-31D3-479A-A8A3-1E508BA402F5}"/>
              </a:ext>
            </a:extLst>
          </p:cNvPr>
          <p:cNvSpPr txBox="1"/>
          <p:nvPr/>
        </p:nvSpPr>
        <p:spPr>
          <a:xfrm>
            <a:off x="7801183" y="4109370"/>
            <a:ext cx="3277387" cy="414790"/>
          </a:xfrm>
          <a:prstGeom prst="rect">
            <a:avLst/>
          </a:prstGeom>
        </p:spPr>
        <p:txBody>
          <a:bodyPr vert="horz" rtlCol="0" anchor="t" anchorCtr="0">
            <a:noAutofit/>
          </a:bodyPr>
          <a:lstStyle/>
          <a:p>
            <a:pPr algn="l">
              <a:lnSpc>
                <a:spcPct val="125000"/>
              </a:lnSpc>
            </a:pPr>
            <a:r>
              <a:rPr lang="zh-CN" altLang="en-US" sz="1400" dirty="0">
                <a:solidFill>
                  <a:schemeClr val="bg1">
                    <a:lumMod val="85000"/>
                  </a:schemeClr>
                </a:solidFill>
                <a:latin typeface="+mj-ea"/>
                <a:ea typeface="+mj-ea"/>
              </a:rPr>
              <a:t>上海市闵行区东川路</a:t>
            </a:r>
            <a:r>
              <a:rPr lang="en-US" altLang="zh-CN" sz="1400" dirty="0">
                <a:solidFill>
                  <a:schemeClr val="bg1">
                    <a:lumMod val="85000"/>
                  </a:schemeClr>
                </a:solidFill>
                <a:latin typeface="+mj-ea"/>
                <a:ea typeface="+mj-ea"/>
              </a:rPr>
              <a:t>800</a:t>
            </a:r>
            <a:r>
              <a:rPr lang="zh-CN" altLang="en-US" sz="1400" dirty="0">
                <a:solidFill>
                  <a:schemeClr val="bg1">
                    <a:lumMod val="85000"/>
                  </a:schemeClr>
                </a:solidFill>
                <a:latin typeface="+mj-ea"/>
                <a:ea typeface="+mj-ea"/>
              </a:rPr>
              <a:t>号</a:t>
            </a:r>
            <a:endParaRPr lang="zh-CN" altLang="en-US" sz="1000" dirty="0">
              <a:solidFill>
                <a:schemeClr val="bg1">
                  <a:lumMod val="85000"/>
                </a:schemeClr>
              </a:solidFill>
              <a:latin typeface="+mj-ea"/>
              <a:ea typeface="+mj-ea"/>
            </a:endParaRPr>
          </a:p>
        </p:txBody>
      </p:sp>
      <p:sp>
        <p:nvSpPr>
          <p:cNvPr id="29" name="矩形 28">
            <a:extLst>
              <a:ext uri="{FF2B5EF4-FFF2-40B4-BE49-F238E27FC236}">
                <a16:creationId xmlns:a16="http://schemas.microsoft.com/office/drawing/2014/main" id="{6EA3B60D-00CE-4EE0-B607-C9CF46E7425C}"/>
              </a:ext>
            </a:extLst>
          </p:cNvPr>
          <p:cNvSpPr/>
          <p:nvPr/>
        </p:nvSpPr>
        <p:spPr>
          <a:xfrm>
            <a:off x="7810708" y="3803377"/>
            <a:ext cx="1261884" cy="406971"/>
          </a:xfrm>
          <a:prstGeom prst="rect">
            <a:avLst/>
          </a:prstGeom>
        </p:spPr>
        <p:txBody>
          <a:bodyPr wrap="none">
            <a:spAutoFit/>
          </a:bodyPr>
          <a:lstStyle/>
          <a:p>
            <a:pPr>
              <a:lnSpc>
                <a:spcPct val="125000"/>
              </a:lnSpc>
            </a:pPr>
            <a:r>
              <a:rPr lang="zh-CN" altLang="zh-CN" b="1" spc="300" dirty="0">
                <a:solidFill>
                  <a:schemeClr val="accent5">
                    <a:lumMod val="20000"/>
                    <a:lumOff val="80000"/>
                  </a:schemeClr>
                </a:solidFill>
                <a:latin typeface="+mj-ea"/>
              </a:rPr>
              <a:t>联系地址</a:t>
            </a:r>
            <a:endParaRPr lang="zh-CN" altLang="en-US" b="1" spc="300" dirty="0">
              <a:solidFill>
                <a:schemeClr val="accent5">
                  <a:lumMod val="20000"/>
                  <a:lumOff val="80000"/>
                </a:schemeClr>
              </a:solidFill>
              <a:latin typeface="+mj-ea"/>
            </a:endParaRPr>
          </a:p>
        </p:txBody>
      </p:sp>
      <p:sp>
        <p:nvSpPr>
          <p:cNvPr id="30" name="矩形 29">
            <a:extLst>
              <a:ext uri="{FF2B5EF4-FFF2-40B4-BE49-F238E27FC236}">
                <a16:creationId xmlns:a16="http://schemas.microsoft.com/office/drawing/2014/main" id="{0C4613FC-FE39-4EF6-ADA3-3BDC94E2C5AE}"/>
              </a:ext>
            </a:extLst>
          </p:cNvPr>
          <p:cNvSpPr/>
          <p:nvPr/>
        </p:nvSpPr>
        <p:spPr>
          <a:xfrm>
            <a:off x="7810708" y="2176724"/>
            <a:ext cx="992579" cy="406971"/>
          </a:xfrm>
          <a:prstGeom prst="rect">
            <a:avLst/>
          </a:prstGeom>
        </p:spPr>
        <p:txBody>
          <a:bodyPr wrap="none">
            <a:spAutoFit/>
          </a:bodyPr>
          <a:lstStyle/>
          <a:p>
            <a:pPr>
              <a:lnSpc>
                <a:spcPct val="125000"/>
              </a:lnSpc>
            </a:pPr>
            <a:r>
              <a:rPr lang="zh-CN" altLang="en-US" b="1" spc="300" dirty="0">
                <a:solidFill>
                  <a:schemeClr val="accent5">
                    <a:lumMod val="20000"/>
                    <a:lumOff val="80000"/>
                  </a:schemeClr>
                </a:solidFill>
                <a:latin typeface="+mj-ea"/>
              </a:rPr>
              <a:t>联系人</a:t>
            </a:r>
          </a:p>
        </p:txBody>
      </p:sp>
      <p:sp>
        <p:nvSpPr>
          <p:cNvPr id="31" name="矩形 30">
            <a:extLst>
              <a:ext uri="{FF2B5EF4-FFF2-40B4-BE49-F238E27FC236}">
                <a16:creationId xmlns:a16="http://schemas.microsoft.com/office/drawing/2014/main" id="{179A08E3-E0EF-417C-A647-2A121241066F}"/>
              </a:ext>
            </a:extLst>
          </p:cNvPr>
          <p:cNvSpPr/>
          <p:nvPr/>
        </p:nvSpPr>
        <p:spPr>
          <a:xfrm>
            <a:off x="7810708" y="3021516"/>
            <a:ext cx="1261884" cy="406971"/>
          </a:xfrm>
          <a:prstGeom prst="rect">
            <a:avLst/>
          </a:prstGeom>
        </p:spPr>
        <p:txBody>
          <a:bodyPr wrap="none">
            <a:spAutoFit/>
          </a:bodyPr>
          <a:lstStyle/>
          <a:p>
            <a:pPr>
              <a:lnSpc>
                <a:spcPct val="125000"/>
              </a:lnSpc>
            </a:pPr>
            <a:r>
              <a:rPr lang="zh-CN" altLang="en-US" b="1" spc="300" dirty="0">
                <a:solidFill>
                  <a:schemeClr val="accent5">
                    <a:lumMod val="20000"/>
                    <a:lumOff val="80000"/>
                  </a:schemeClr>
                </a:solidFill>
                <a:latin typeface="+mj-ea"/>
              </a:rPr>
              <a:t>联系电话</a:t>
            </a:r>
          </a:p>
        </p:txBody>
      </p:sp>
      <p:pic>
        <p:nvPicPr>
          <p:cNvPr id="32" name="图片 31">
            <a:extLst>
              <a:ext uri="{FF2B5EF4-FFF2-40B4-BE49-F238E27FC236}">
                <a16:creationId xmlns:a16="http://schemas.microsoft.com/office/drawing/2014/main" id="{A4BCE98C-A4F0-4C3F-8810-81027169E319}"/>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192695" y="3830649"/>
            <a:ext cx="608488" cy="608488"/>
          </a:xfrm>
          <a:prstGeom prst="rect">
            <a:avLst/>
          </a:prstGeom>
        </p:spPr>
      </p:pic>
      <p:pic>
        <p:nvPicPr>
          <p:cNvPr id="33" name="图片 32">
            <a:extLst>
              <a:ext uri="{FF2B5EF4-FFF2-40B4-BE49-F238E27FC236}">
                <a16:creationId xmlns:a16="http://schemas.microsoft.com/office/drawing/2014/main" id="{3DFB7502-339E-49A9-B8C8-9948FCF2237D}"/>
              </a:ext>
            </a:extLst>
          </p:cNvPr>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192695" y="2207197"/>
            <a:ext cx="608488" cy="608488"/>
          </a:xfrm>
          <a:prstGeom prst="rect">
            <a:avLst/>
          </a:prstGeom>
        </p:spPr>
      </p:pic>
      <p:pic>
        <p:nvPicPr>
          <p:cNvPr id="34" name="图片 33">
            <a:extLst>
              <a:ext uri="{FF2B5EF4-FFF2-40B4-BE49-F238E27FC236}">
                <a16:creationId xmlns:a16="http://schemas.microsoft.com/office/drawing/2014/main" id="{10358603-5B77-42BB-9A69-955C25DC1B98}"/>
              </a:ext>
            </a:extLst>
          </p:cNvPr>
          <p:cNvPicPr>
            <a:picLocks noChangeAspect="1"/>
          </p:cNvPicPr>
          <p:nvPr/>
        </p:nvPicPr>
        <p:blipFill>
          <a:blip r:embed="rId6"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192695" y="3055809"/>
            <a:ext cx="608488" cy="608488"/>
          </a:xfrm>
          <a:prstGeom prst="rect">
            <a:avLst/>
          </a:prstGeom>
        </p:spPr>
      </p:pic>
      <p:sp>
        <p:nvSpPr>
          <p:cNvPr id="35" name="泪滴形 34">
            <a:extLst>
              <a:ext uri="{FF2B5EF4-FFF2-40B4-BE49-F238E27FC236}">
                <a16:creationId xmlns:a16="http://schemas.microsoft.com/office/drawing/2014/main" id="{41CA4B31-1E91-4FF9-BBC9-6C6A7A2DA227}"/>
              </a:ext>
            </a:extLst>
          </p:cNvPr>
          <p:cNvSpPr/>
          <p:nvPr/>
        </p:nvSpPr>
        <p:spPr>
          <a:xfrm rot="8100000">
            <a:off x="4921388" y="2836371"/>
            <a:ext cx="385105" cy="385105"/>
          </a:xfrm>
          <a:prstGeom prst="teardrop">
            <a:avLst>
              <a:gd name="adj" fmla="val 189794"/>
            </a:avLst>
          </a:prstGeom>
          <a:solidFill>
            <a:srgbClr val="FCF1D6">
              <a:alpha val="64000"/>
            </a:srgb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泪滴形 35">
            <a:extLst>
              <a:ext uri="{FF2B5EF4-FFF2-40B4-BE49-F238E27FC236}">
                <a16:creationId xmlns:a16="http://schemas.microsoft.com/office/drawing/2014/main" id="{16F5FFF6-61F9-4C0D-BCB6-D73EC2ADC580}"/>
              </a:ext>
            </a:extLst>
          </p:cNvPr>
          <p:cNvSpPr/>
          <p:nvPr/>
        </p:nvSpPr>
        <p:spPr>
          <a:xfrm rot="8100000">
            <a:off x="2718953" y="3533227"/>
            <a:ext cx="222928" cy="222928"/>
          </a:xfrm>
          <a:prstGeom prst="teardrop">
            <a:avLst>
              <a:gd name="adj" fmla="val 189794"/>
            </a:avLst>
          </a:prstGeom>
          <a:solidFill>
            <a:srgbClr val="FCF1D6">
              <a:alpha val="64000"/>
            </a:srgb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739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8F2AA-95A6-485F-81DF-63B9321C6E01}"/>
              </a:ext>
            </a:extLst>
          </p:cNvPr>
          <p:cNvSpPr>
            <a:spLocks noGrp="1"/>
          </p:cNvSpPr>
          <p:nvPr>
            <p:ph type="title"/>
          </p:nvPr>
        </p:nvSpPr>
        <p:spPr/>
        <p:txBody>
          <a:bodyPr/>
          <a:lstStyle/>
          <a:p>
            <a:r>
              <a:rPr lang="en-US" altLang="zh-CN" spc="300" dirty="0"/>
              <a:t>2023</a:t>
            </a:r>
            <a:r>
              <a:rPr lang="zh-CN" altLang="en-US" spc="300" dirty="0"/>
              <a:t>年上海交通大学</a:t>
            </a:r>
            <a:br>
              <a:rPr lang="zh-CN" altLang="en-US" spc="300" dirty="0"/>
            </a:br>
            <a:r>
              <a:rPr lang="zh-CN" altLang="en-US" spc="300" dirty="0"/>
              <a:t>通用</a:t>
            </a:r>
            <a:r>
              <a:rPr lang="en-US" altLang="zh-CN" spc="300" dirty="0"/>
              <a:t>PPT</a:t>
            </a:r>
            <a:r>
              <a:rPr lang="zh-CN" altLang="en-US" spc="300" dirty="0"/>
              <a:t>模板标题</a:t>
            </a:r>
          </a:p>
        </p:txBody>
      </p:sp>
      <p:sp>
        <p:nvSpPr>
          <p:cNvPr id="3" name="文本占位符 2">
            <a:extLst>
              <a:ext uri="{FF2B5EF4-FFF2-40B4-BE49-F238E27FC236}">
                <a16:creationId xmlns:a16="http://schemas.microsoft.com/office/drawing/2014/main" id="{1BCF904C-F931-43CA-82C4-25DEBF47DB2E}"/>
              </a:ext>
            </a:extLst>
          </p:cNvPr>
          <p:cNvSpPr>
            <a:spLocks noGrp="1"/>
          </p:cNvSpPr>
          <p:nvPr>
            <p:ph type="body" sz="quarter" idx="11"/>
          </p:nvPr>
        </p:nvSpPr>
        <p:spPr/>
        <p:txBody>
          <a:bodyPr/>
          <a:lstStyle/>
          <a:p>
            <a:r>
              <a:rPr lang="zh-CN" altLang="en-US" dirty="0"/>
              <a:t>汇报人姓名</a:t>
            </a:r>
          </a:p>
        </p:txBody>
      </p:sp>
      <p:sp>
        <p:nvSpPr>
          <p:cNvPr id="4" name="文本占位符 3">
            <a:extLst>
              <a:ext uri="{FF2B5EF4-FFF2-40B4-BE49-F238E27FC236}">
                <a16:creationId xmlns:a16="http://schemas.microsoft.com/office/drawing/2014/main" id="{5942579C-E033-4C82-B6BF-6A8D215F2F1E}"/>
              </a:ext>
            </a:extLst>
          </p:cNvPr>
          <p:cNvSpPr>
            <a:spLocks noGrp="1"/>
          </p:cNvSpPr>
          <p:nvPr>
            <p:ph type="body" sz="quarter" idx="12"/>
          </p:nvPr>
        </p:nvSpPr>
        <p:spPr/>
        <p:txBody>
          <a:bodyPr/>
          <a:lstStyle/>
          <a:p>
            <a:fld id="{045CE301-1C36-4793-AA14-14B8D1577BED}" type="datetime2">
              <a:rPr lang="zh-CN" altLang="en-US"/>
              <a:pPr/>
              <a:t>2023年12月2日</a:t>
            </a:fld>
            <a:endParaRPr lang="zh-CN" altLang="en-US" dirty="0"/>
          </a:p>
        </p:txBody>
      </p:sp>
      <p:grpSp>
        <p:nvGrpSpPr>
          <p:cNvPr id="5" name="组合 4">
            <a:extLst>
              <a:ext uri="{FF2B5EF4-FFF2-40B4-BE49-F238E27FC236}">
                <a16:creationId xmlns:a16="http://schemas.microsoft.com/office/drawing/2014/main" id="{A8481240-FE7D-41CE-90C2-09F9F1C84712}"/>
              </a:ext>
            </a:extLst>
          </p:cNvPr>
          <p:cNvGrpSpPr/>
          <p:nvPr/>
        </p:nvGrpSpPr>
        <p:grpSpPr>
          <a:xfrm>
            <a:off x="8756399" y="231803"/>
            <a:ext cx="2895851" cy="747975"/>
            <a:chOff x="8813549" y="328718"/>
            <a:chExt cx="2895851" cy="747975"/>
          </a:xfrm>
        </p:grpSpPr>
        <p:pic>
          <p:nvPicPr>
            <p:cNvPr id="6" name="图片 5">
              <a:extLst>
                <a:ext uri="{FF2B5EF4-FFF2-40B4-BE49-F238E27FC236}">
                  <a16:creationId xmlns:a16="http://schemas.microsoft.com/office/drawing/2014/main" id="{271B8B5B-7F93-4190-BBD5-6B5F7A9788F9}"/>
                </a:ext>
              </a:extLst>
            </p:cNvPr>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pic>
          <p:nvPicPr>
            <p:cNvPr id="7" name="图片 6">
              <a:extLst>
                <a:ext uri="{FF2B5EF4-FFF2-40B4-BE49-F238E27FC236}">
                  <a16:creationId xmlns:a16="http://schemas.microsoft.com/office/drawing/2014/main" id="{A2C99DC9-AD24-474D-9574-2CCDD9A265C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grpSp>
      <p:grpSp>
        <p:nvGrpSpPr>
          <p:cNvPr id="15" name="组合 14">
            <a:extLst>
              <a:ext uri="{FF2B5EF4-FFF2-40B4-BE49-F238E27FC236}">
                <a16:creationId xmlns:a16="http://schemas.microsoft.com/office/drawing/2014/main" id="{D98E8D74-F7AA-4FEF-8596-0875C053A31E}"/>
              </a:ext>
            </a:extLst>
          </p:cNvPr>
          <p:cNvGrpSpPr/>
          <p:nvPr/>
        </p:nvGrpSpPr>
        <p:grpSpPr>
          <a:xfrm>
            <a:off x="1069561" y="3669161"/>
            <a:ext cx="7042150" cy="309648"/>
            <a:chOff x="1087766" y="2851014"/>
            <a:chExt cx="10016469" cy="123242"/>
          </a:xfrm>
        </p:grpSpPr>
        <p:cxnSp>
          <p:nvCxnSpPr>
            <p:cNvPr id="16" name="直接连接符 15">
              <a:extLst>
                <a:ext uri="{FF2B5EF4-FFF2-40B4-BE49-F238E27FC236}">
                  <a16:creationId xmlns:a16="http://schemas.microsoft.com/office/drawing/2014/main" id="{A0E195EC-DEC4-45F7-BB11-90B85299D3C5}"/>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7EEB618-AC86-4BC0-8893-91F89A38A8AF}"/>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A52C0EB6-49C8-45E7-93FF-123030A2658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182045"/>
            <a:ext cx="2577988" cy="847493"/>
          </a:xfrm>
          <a:prstGeom prst="rect">
            <a:avLst/>
          </a:prstGeom>
        </p:spPr>
      </p:pic>
    </p:spTree>
    <p:extLst>
      <p:ext uri="{BB962C8B-B14F-4D97-AF65-F5344CB8AC3E}">
        <p14:creationId xmlns:p14="http://schemas.microsoft.com/office/powerpoint/2010/main" val="283315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a:t>
            </a:r>
          </a:p>
        </p:txBody>
      </p:sp>
      <p:sp>
        <p:nvSpPr>
          <p:cNvPr id="9" name="矩形: 圆角 8">
            <a:extLst>
              <a:ext uri="{FF2B5EF4-FFF2-40B4-BE49-F238E27FC236}">
                <a16:creationId xmlns:a16="http://schemas.microsoft.com/office/drawing/2014/main" id="{8F74F224-48EC-462B-BF6E-875C52DAA32F}"/>
              </a:ext>
            </a:extLst>
          </p:cNvPr>
          <p:cNvSpPr/>
          <p:nvPr/>
        </p:nvSpPr>
        <p:spPr>
          <a:xfrm>
            <a:off x="753482" y="5403929"/>
            <a:ext cx="4157610" cy="196071"/>
          </a:xfrm>
          <a:prstGeom prst="roundRect">
            <a:avLst>
              <a:gd name="adj" fmla="val 0"/>
            </a:avLst>
          </a:prstGeom>
          <a:solidFill>
            <a:sysClr val="window" lastClr="FFFFFF">
              <a:alpha val="15000"/>
            </a:sysClr>
          </a:solidFill>
          <a:ln w="6350" cap="flat" cmpd="sng" algn="ctr">
            <a:solidFill>
              <a:schemeClr val="tx1">
                <a:lumMod val="75000"/>
                <a:lumOff val="2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753482" y="2327963"/>
            <a:ext cx="4157610" cy="2713948"/>
          </a:xfrm>
          <a:prstGeom prst="rect">
            <a:avLst/>
          </a:prstGeom>
          <a:noFill/>
        </p:spPr>
        <p:txBody>
          <a:bodyPr wrap="square" rtlCol="0">
            <a:spAutoFit/>
          </a:bodyPr>
          <a:lstStyle/>
          <a:p>
            <a:pPr algn="just">
              <a:lnSpc>
                <a:spcPct val="120000"/>
              </a:lnSpc>
              <a:spcBef>
                <a:spcPts val="600"/>
              </a:spcBef>
            </a:pPr>
            <a:r>
              <a:rPr lang="zh-CN" altLang="en-US" sz="2400" dirty="0">
                <a:solidFill>
                  <a:schemeClr val="bg1">
                    <a:lumMod val="8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673100" y="1368730"/>
            <a:ext cx="4493538" cy="597215"/>
          </a:xfrm>
          <a:prstGeom prst="rect">
            <a:avLst/>
          </a:prstGeom>
        </p:spPr>
        <p:txBody>
          <a:bodyPr wrap="none">
            <a:spAutoFit/>
          </a:bodyPr>
          <a:lstStyle/>
          <a:p>
            <a:pPr>
              <a:lnSpc>
                <a:spcPct val="130000"/>
              </a:lnSpc>
            </a:pPr>
            <a:r>
              <a:rPr lang="zh-CN" altLang="en-US" sz="2800" b="1" dirty="0">
                <a:solidFill>
                  <a:srgbClr val="FCF1D6"/>
                </a:solidFill>
              </a:rPr>
              <a:t>添加标题内容或段落要点</a:t>
            </a:r>
            <a:r>
              <a:rPr lang="zh-CN" altLang="en-US" sz="2800" dirty="0">
                <a:solidFill>
                  <a:srgbClr val="FCF1D6"/>
                </a:solidFill>
              </a:rPr>
              <a:t>：</a:t>
            </a:r>
            <a:endParaRPr lang="en-US" altLang="zh-CN" sz="2800" dirty="0">
              <a:solidFill>
                <a:srgbClr val="FCF1D6"/>
              </a:solidFill>
            </a:endParaRPr>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753483" y="2138682"/>
            <a:ext cx="4157610" cy="0"/>
          </a:xfrm>
          <a:prstGeom prst="line">
            <a:avLst/>
          </a:prstGeom>
          <a:ln>
            <a:solidFill>
              <a:srgbClr val="FCF1D6"/>
            </a:solidFill>
          </a:ln>
        </p:spPr>
        <p:style>
          <a:lnRef idx="1">
            <a:schemeClr val="accent1"/>
          </a:lnRef>
          <a:fillRef idx="0">
            <a:schemeClr val="accent1"/>
          </a:fillRef>
          <a:effectRef idx="0">
            <a:schemeClr val="accent1"/>
          </a:effectRef>
          <a:fontRef idx="minor">
            <a:schemeClr val="tx1"/>
          </a:fontRef>
        </p:style>
      </p:cxnSp>
      <p:graphicFrame>
        <p:nvGraphicFramePr>
          <p:cNvPr id="11" name="图表 10">
            <a:extLst>
              <a:ext uri="{FF2B5EF4-FFF2-40B4-BE49-F238E27FC236}">
                <a16:creationId xmlns:a16="http://schemas.microsoft.com/office/drawing/2014/main" id="{74F000FC-BCC1-4D23-91B8-5FB196C3013E}"/>
              </a:ext>
            </a:extLst>
          </p:cNvPr>
          <p:cNvGraphicFramePr/>
          <p:nvPr>
            <p:extLst>
              <p:ext uri="{D42A27DB-BD31-4B8C-83A1-F6EECF244321}">
                <p14:modId xmlns:p14="http://schemas.microsoft.com/office/powerpoint/2010/main" val="2031308668"/>
              </p:ext>
            </p:extLst>
          </p:nvPr>
        </p:nvGraphicFramePr>
        <p:xfrm>
          <a:off x="5486400" y="1435666"/>
          <a:ext cx="5718629" cy="4324547"/>
        </p:xfrm>
        <a:graphic>
          <a:graphicData uri="http://schemas.openxmlformats.org/drawingml/2006/chart">
            <c:chart xmlns:c="http://schemas.openxmlformats.org/drawingml/2006/chart" xmlns:r="http://schemas.openxmlformats.org/officeDocument/2006/relationships" r:id="rId3"/>
          </a:graphicData>
        </a:graphic>
      </p:graphicFrame>
      <p:sp>
        <p:nvSpPr>
          <p:cNvPr id="6" name="灯片编号占位符 5">
            <a:extLst>
              <a:ext uri="{FF2B5EF4-FFF2-40B4-BE49-F238E27FC236}">
                <a16:creationId xmlns:a16="http://schemas.microsoft.com/office/drawing/2014/main" id="{55102E67-AE49-4BBD-A6A1-6EFB505EB4EA}"/>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spTree>
    <p:extLst>
      <p:ext uri="{BB962C8B-B14F-4D97-AF65-F5344CB8AC3E}">
        <p14:creationId xmlns:p14="http://schemas.microsoft.com/office/powerpoint/2010/main" val="390448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（十一）</a:t>
            </a:r>
          </a:p>
        </p:txBody>
      </p:sp>
      <p:sp>
        <p:nvSpPr>
          <p:cNvPr id="9" name="矩形: 圆角 8">
            <a:extLst>
              <a:ext uri="{FF2B5EF4-FFF2-40B4-BE49-F238E27FC236}">
                <a16:creationId xmlns:a16="http://schemas.microsoft.com/office/drawing/2014/main" id="{8F74F224-48EC-462B-BF6E-875C52DAA32F}"/>
              </a:ext>
            </a:extLst>
          </p:cNvPr>
          <p:cNvSpPr/>
          <p:nvPr/>
        </p:nvSpPr>
        <p:spPr>
          <a:xfrm>
            <a:off x="673100" y="1244600"/>
            <a:ext cx="10896600" cy="5054600"/>
          </a:xfrm>
          <a:prstGeom prst="roundRect">
            <a:avLst>
              <a:gd name="adj" fmla="val 4993"/>
            </a:avLst>
          </a:prstGeom>
          <a:solidFill>
            <a:sysClr val="window" lastClr="FFFFFF">
              <a:alpha val="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277989" y="2519093"/>
            <a:ext cx="4091765" cy="3156505"/>
          </a:xfrm>
          <a:prstGeom prst="rect">
            <a:avLst/>
          </a:prstGeom>
          <a:noFill/>
        </p:spPr>
        <p:txBody>
          <a:bodyPr wrap="square" rtlCol="0">
            <a:spAutoFit/>
          </a:bodyPr>
          <a:lstStyle/>
          <a:p>
            <a:pPr algn="just">
              <a:lnSpc>
                <a:spcPct val="120000"/>
              </a:lnSpc>
              <a:spcBef>
                <a:spcPts val="600"/>
              </a:spcBef>
            </a:pPr>
            <a:r>
              <a:rPr lang="zh-CN" altLang="en-US" sz="2400" dirty="0">
                <a:solidFill>
                  <a:schemeClr val="bg1">
                    <a:lumMod val="8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1197607" y="1559860"/>
            <a:ext cx="4493538" cy="597215"/>
          </a:xfrm>
          <a:prstGeom prst="rect">
            <a:avLst/>
          </a:prstGeom>
        </p:spPr>
        <p:txBody>
          <a:bodyPr wrap="none">
            <a:spAutoFit/>
          </a:bodyPr>
          <a:lstStyle/>
          <a:p>
            <a:pPr>
              <a:lnSpc>
                <a:spcPct val="130000"/>
              </a:lnSpc>
            </a:pPr>
            <a:r>
              <a:rPr lang="zh-CN" altLang="en-US" sz="2800" b="1" dirty="0">
                <a:solidFill>
                  <a:srgbClr val="FCF1D6"/>
                </a:solidFill>
              </a:rPr>
              <a:t>添加标题内容或段落要点</a:t>
            </a:r>
            <a:r>
              <a:rPr lang="zh-CN" altLang="en-US" sz="2800" dirty="0">
                <a:solidFill>
                  <a:srgbClr val="FCF1D6"/>
                </a:solidFill>
              </a:rPr>
              <a:t>：</a:t>
            </a:r>
            <a:endParaRPr lang="en-US" altLang="zh-CN" sz="2800" dirty="0">
              <a:solidFill>
                <a:srgbClr val="FCF1D6"/>
              </a:solidFill>
            </a:endParaRPr>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277990" y="2329812"/>
            <a:ext cx="4157610" cy="0"/>
          </a:xfrm>
          <a:prstGeom prst="line">
            <a:avLst/>
          </a:prstGeom>
          <a:ln>
            <a:solidFill>
              <a:srgbClr val="FCF1D6"/>
            </a:solidFill>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55102E67-AE49-4BBD-A6A1-6EFB505EB4EA}"/>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graphicFrame>
        <p:nvGraphicFramePr>
          <p:cNvPr id="10" name="图表 9">
            <a:extLst>
              <a:ext uri="{FF2B5EF4-FFF2-40B4-BE49-F238E27FC236}">
                <a16:creationId xmlns:a16="http://schemas.microsoft.com/office/drawing/2014/main" id="{C2BFE535-2694-469E-8DCA-28C1F8B30BBC}"/>
              </a:ext>
            </a:extLst>
          </p:cNvPr>
          <p:cNvGraphicFramePr/>
          <p:nvPr>
            <p:extLst>
              <p:ext uri="{D42A27DB-BD31-4B8C-83A1-F6EECF244321}">
                <p14:modId xmlns:p14="http://schemas.microsoft.com/office/powerpoint/2010/main" val="2952930871"/>
              </p:ext>
            </p:extLst>
          </p:nvPr>
        </p:nvGraphicFramePr>
        <p:xfrm>
          <a:off x="6040490" y="1547165"/>
          <a:ext cx="4725303" cy="41782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885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9589FBB9-AAE7-40C9-BB44-805B70013522}"/>
              </a:ext>
            </a:extLst>
          </p:cNvPr>
          <p:cNvSpPr/>
          <p:nvPr/>
        </p:nvSpPr>
        <p:spPr>
          <a:xfrm>
            <a:off x="673100" y="1244600"/>
            <a:ext cx="10896600" cy="5054600"/>
          </a:xfrm>
          <a:prstGeom prst="roundRect">
            <a:avLst>
              <a:gd name="adj" fmla="val 4993"/>
            </a:avLst>
          </a:prstGeom>
          <a:solidFill>
            <a:sysClr val="window" lastClr="FFFFFF">
              <a:alpha val="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（十二）</a:t>
            </a:r>
          </a:p>
        </p:txBody>
      </p:sp>
      <p:graphicFrame>
        <p:nvGraphicFramePr>
          <p:cNvPr id="8" name="图表 7">
            <a:extLst>
              <a:ext uri="{FF2B5EF4-FFF2-40B4-BE49-F238E27FC236}">
                <a16:creationId xmlns:a16="http://schemas.microsoft.com/office/drawing/2014/main" id="{13533E94-2C6F-4422-95CD-32C4270C3A6A}"/>
              </a:ext>
            </a:extLst>
          </p:cNvPr>
          <p:cNvGraphicFramePr/>
          <p:nvPr>
            <p:extLst>
              <p:ext uri="{D42A27DB-BD31-4B8C-83A1-F6EECF244321}">
                <p14:modId xmlns:p14="http://schemas.microsoft.com/office/powerpoint/2010/main" val="1317740687"/>
              </p:ext>
            </p:extLst>
          </p:nvPr>
        </p:nvGraphicFramePr>
        <p:xfrm>
          <a:off x="1451983" y="1765809"/>
          <a:ext cx="9288410" cy="4233333"/>
        </p:xfrm>
        <a:graphic>
          <a:graphicData uri="http://schemas.openxmlformats.org/drawingml/2006/chart">
            <c:chart xmlns:c="http://schemas.openxmlformats.org/drawingml/2006/chart" xmlns:r="http://schemas.openxmlformats.org/officeDocument/2006/relationships" r:id="rId3"/>
          </a:graphicData>
        </a:graphic>
      </p:graphicFrame>
      <p:sp>
        <p:nvSpPr>
          <p:cNvPr id="13" name="箭头: 下 12">
            <a:extLst>
              <a:ext uri="{FF2B5EF4-FFF2-40B4-BE49-F238E27FC236}">
                <a16:creationId xmlns:a16="http://schemas.microsoft.com/office/drawing/2014/main" id="{D206DA50-B98B-4503-8970-64ECB345D287}"/>
              </a:ext>
            </a:extLst>
          </p:cNvPr>
          <p:cNvSpPr/>
          <p:nvPr/>
        </p:nvSpPr>
        <p:spPr>
          <a:xfrm rot="10800000">
            <a:off x="6121400" y="4502351"/>
            <a:ext cx="247967" cy="1010113"/>
          </a:xfrm>
          <a:prstGeom prst="downArrow">
            <a:avLst>
              <a:gd name="adj1" fmla="val 100000"/>
              <a:gd name="adj2" fmla="val 50000"/>
            </a:avLst>
          </a:prstGeom>
          <a:gradFill flip="none" rotWithShape="1">
            <a:gsLst>
              <a:gs pos="47000">
                <a:schemeClr val="accent4">
                  <a:lumMod val="0"/>
                  <a:lumOff val="100000"/>
                  <a:alpha val="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圆角矩形 15">
            <a:extLst>
              <a:ext uri="{FF2B5EF4-FFF2-40B4-BE49-F238E27FC236}">
                <a16:creationId xmlns:a16="http://schemas.microsoft.com/office/drawing/2014/main" id="{A4F5BB3B-4642-41AB-A671-1CF253197655}"/>
              </a:ext>
            </a:extLst>
          </p:cNvPr>
          <p:cNvSpPr/>
          <p:nvPr/>
        </p:nvSpPr>
        <p:spPr>
          <a:xfrm>
            <a:off x="8131656" y="3853731"/>
            <a:ext cx="2079039" cy="648620"/>
          </a:xfrm>
          <a:prstGeom prst="wedgeRoundRectCallout">
            <a:avLst>
              <a:gd name="adj1" fmla="val -75994"/>
              <a:gd name="adj2" fmla="val -69285"/>
              <a:gd name="adj3" fmla="val 16667"/>
            </a:avLst>
          </a:prstGeom>
          <a:solidFill>
            <a:srgbClr val="FCF1D6">
              <a:alpha val="85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126B569-29BD-45FA-B041-68D15E4ECCCD}"/>
              </a:ext>
            </a:extLst>
          </p:cNvPr>
          <p:cNvSpPr txBox="1"/>
          <p:nvPr/>
        </p:nvSpPr>
        <p:spPr>
          <a:xfrm>
            <a:off x="8279963" y="3916253"/>
            <a:ext cx="1740477" cy="516423"/>
          </a:xfrm>
          <a:prstGeom prst="rect">
            <a:avLst/>
          </a:prstGeom>
          <a:noFill/>
        </p:spPr>
        <p:txBody>
          <a:bodyPr wrap="square" rtlCol="0">
            <a:spAutoFit/>
          </a:bodyPr>
          <a:lstStyle/>
          <a:p>
            <a:pPr algn="just">
              <a:lnSpc>
                <a:spcPct val="120000"/>
              </a:lnSpc>
              <a:spcBef>
                <a:spcPts val="600"/>
              </a:spcBef>
            </a:pPr>
            <a:r>
              <a:rPr lang="zh-CN" altLang="en-US" sz="1200" b="1" dirty="0">
                <a:solidFill>
                  <a:srgbClr val="C8161E"/>
                </a:solidFill>
              </a:rPr>
              <a:t>可在此处添加您的文字可在此处添加您的文字。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1070607" y="1433766"/>
            <a:ext cx="4493538" cy="597215"/>
          </a:xfrm>
          <a:prstGeom prst="rect">
            <a:avLst/>
          </a:prstGeom>
        </p:spPr>
        <p:txBody>
          <a:bodyPr wrap="none">
            <a:spAutoFit/>
          </a:bodyPr>
          <a:lstStyle/>
          <a:p>
            <a:pPr>
              <a:lnSpc>
                <a:spcPct val="130000"/>
              </a:lnSpc>
            </a:pPr>
            <a:r>
              <a:rPr lang="zh-CN" altLang="en-US" sz="2800" b="1" dirty="0">
                <a:solidFill>
                  <a:srgbClr val="FCF1D6"/>
                </a:solidFill>
              </a:rPr>
              <a:t>添加标题内容或段落要点</a:t>
            </a:r>
            <a:r>
              <a:rPr lang="zh-CN" altLang="en-US" sz="2800" dirty="0">
                <a:solidFill>
                  <a:srgbClr val="FCF1D6"/>
                </a:solidFill>
              </a:rPr>
              <a:t>：</a:t>
            </a:r>
            <a:endParaRPr lang="en-US" altLang="zh-CN" sz="2800" dirty="0">
              <a:solidFill>
                <a:srgbClr val="FCF1D6"/>
              </a:solidFill>
            </a:endParaRPr>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138290" y="2203718"/>
            <a:ext cx="4157610" cy="0"/>
          </a:xfrm>
          <a:prstGeom prst="line">
            <a:avLst/>
          </a:prstGeom>
          <a:ln>
            <a:solidFill>
              <a:srgbClr val="FCF1D6"/>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296F24C-BFB3-43F1-B933-8679AB9664A8}"/>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grpSp>
        <p:nvGrpSpPr>
          <p:cNvPr id="15" name="组合 14">
            <a:extLst>
              <a:ext uri="{FF2B5EF4-FFF2-40B4-BE49-F238E27FC236}">
                <a16:creationId xmlns:a16="http://schemas.microsoft.com/office/drawing/2014/main" id="{AF4BA552-CB40-432E-943B-83A25C366F5A}"/>
              </a:ext>
            </a:extLst>
          </p:cNvPr>
          <p:cNvGrpSpPr/>
          <p:nvPr/>
        </p:nvGrpSpPr>
        <p:grpSpPr>
          <a:xfrm>
            <a:off x="3317376" y="2534541"/>
            <a:ext cx="933385" cy="933385"/>
            <a:chOff x="2685169" y="2202151"/>
            <a:chExt cx="1155699" cy="1155699"/>
          </a:xfrm>
          <a:solidFill>
            <a:schemeClr val="accent4">
              <a:lumMod val="60000"/>
              <a:lumOff val="40000"/>
            </a:schemeClr>
          </a:solidFill>
        </p:grpSpPr>
        <p:sp>
          <p:nvSpPr>
            <p:cNvPr id="18" name="泪滴形 17">
              <a:extLst>
                <a:ext uri="{FF2B5EF4-FFF2-40B4-BE49-F238E27FC236}">
                  <a16:creationId xmlns:a16="http://schemas.microsoft.com/office/drawing/2014/main" id="{C2B5AF04-026E-41EF-9A2F-F04CF1624357}"/>
                </a:ext>
              </a:extLst>
            </p:cNvPr>
            <p:cNvSpPr/>
            <p:nvPr/>
          </p:nvSpPr>
          <p:spPr>
            <a:xfrm rot="8100000">
              <a:off x="2685169" y="2202151"/>
              <a:ext cx="1155699" cy="1155699"/>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image 5022">
              <a:extLst>
                <a:ext uri="{FF2B5EF4-FFF2-40B4-BE49-F238E27FC236}">
                  <a16:creationId xmlns:a16="http://schemas.microsoft.com/office/drawing/2014/main" id="{D940FFA9-A73E-48DC-9727-F19EA3E34B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2766592" y="2289018"/>
              <a:ext cx="987583" cy="987583"/>
            </a:xfrm>
            <a:prstGeom prst="ellipse">
              <a:avLst/>
            </a:prstGeom>
            <a:grpFill/>
          </p:spPr>
        </p:pic>
      </p:grpSp>
      <p:grpSp>
        <p:nvGrpSpPr>
          <p:cNvPr id="20" name="组合 19">
            <a:extLst>
              <a:ext uri="{FF2B5EF4-FFF2-40B4-BE49-F238E27FC236}">
                <a16:creationId xmlns:a16="http://schemas.microsoft.com/office/drawing/2014/main" id="{D539F695-7E29-44B6-9D27-1B31F97C2AC5}"/>
              </a:ext>
            </a:extLst>
          </p:cNvPr>
          <p:cNvGrpSpPr/>
          <p:nvPr/>
        </p:nvGrpSpPr>
        <p:grpSpPr>
          <a:xfrm>
            <a:off x="7157329" y="2274697"/>
            <a:ext cx="660002" cy="660002"/>
            <a:chOff x="2685169" y="2202151"/>
            <a:chExt cx="1155699" cy="1155699"/>
          </a:xfrm>
          <a:solidFill>
            <a:schemeClr val="accent4">
              <a:lumMod val="60000"/>
              <a:lumOff val="40000"/>
            </a:schemeClr>
          </a:solidFill>
        </p:grpSpPr>
        <p:sp>
          <p:nvSpPr>
            <p:cNvPr id="21" name="泪滴形 20">
              <a:extLst>
                <a:ext uri="{FF2B5EF4-FFF2-40B4-BE49-F238E27FC236}">
                  <a16:creationId xmlns:a16="http://schemas.microsoft.com/office/drawing/2014/main" id="{9E707902-A83D-488B-B865-957662B2B575}"/>
                </a:ext>
              </a:extLst>
            </p:cNvPr>
            <p:cNvSpPr/>
            <p:nvPr/>
          </p:nvSpPr>
          <p:spPr>
            <a:xfrm rot="8100000">
              <a:off x="2685169" y="2202151"/>
              <a:ext cx="1155699" cy="1155699"/>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image 5022">
              <a:extLst>
                <a:ext uri="{FF2B5EF4-FFF2-40B4-BE49-F238E27FC236}">
                  <a16:creationId xmlns:a16="http://schemas.microsoft.com/office/drawing/2014/main" id="{CFDBD26A-CA75-46A0-B61C-B11DA9B31C4D}"/>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2808398" y="2350836"/>
              <a:ext cx="909240" cy="858328"/>
            </a:xfrm>
            <a:prstGeom prst="ellipse">
              <a:avLst/>
            </a:prstGeom>
            <a:grpFill/>
          </p:spPr>
        </p:pic>
      </p:grpSp>
    </p:spTree>
    <p:extLst>
      <p:ext uri="{BB962C8B-B14F-4D97-AF65-F5344CB8AC3E}">
        <p14:creationId xmlns:p14="http://schemas.microsoft.com/office/powerpoint/2010/main" val="241881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47BA88E7-F1F2-4ED1-9D23-8362B9836A4A}"/>
              </a:ext>
            </a:extLst>
          </p:cNvPr>
          <p:cNvSpPr/>
          <p:nvPr/>
        </p:nvSpPr>
        <p:spPr>
          <a:xfrm>
            <a:off x="673100" y="1244600"/>
            <a:ext cx="10896600" cy="5054600"/>
          </a:xfrm>
          <a:prstGeom prst="roundRect">
            <a:avLst>
              <a:gd name="adj" fmla="val 4993"/>
            </a:avLst>
          </a:prstGeom>
          <a:solidFill>
            <a:sysClr val="window" lastClr="FFFFFF">
              <a:alpha val="5000"/>
            </a:sysClr>
          </a:solidFill>
          <a:ln w="6350" cap="flat" cmpd="sng" algn="ctr">
            <a:solidFill>
              <a:schemeClr val="tx1">
                <a:lumMod val="50000"/>
                <a:lumOff val="50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（十三）</a:t>
            </a:r>
          </a:p>
        </p:txBody>
      </p:sp>
      <p:graphicFrame>
        <p:nvGraphicFramePr>
          <p:cNvPr id="2" name="表格 1">
            <a:extLst>
              <a:ext uri="{FF2B5EF4-FFF2-40B4-BE49-F238E27FC236}">
                <a16:creationId xmlns:a16="http://schemas.microsoft.com/office/drawing/2014/main" id="{C25899B4-AF83-4FAD-9221-E67DB1DEB0E8}"/>
              </a:ext>
            </a:extLst>
          </p:cNvPr>
          <p:cNvGraphicFramePr>
            <a:graphicFrameLocks noGrp="1"/>
          </p:cNvGraphicFramePr>
          <p:nvPr>
            <p:extLst>
              <p:ext uri="{D42A27DB-BD31-4B8C-83A1-F6EECF244321}">
                <p14:modId xmlns:p14="http://schemas.microsoft.com/office/powerpoint/2010/main" val="30454725"/>
              </p:ext>
            </p:extLst>
          </p:nvPr>
        </p:nvGraphicFramePr>
        <p:xfrm>
          <a:off x="1252590" y="1587742"/>
          <a:ext cx="6246430" cy="3215778"/>
        </p:xfrm>
        <a:graphic>
          <a:graphicData uri="http://schemas.openxmlformats.org/drawingml/2006/table">
            <a:tbl>
              <a:tblPr firstRow="1" bandRow="1">
                <a:tableStyleId>{9D7B26C5-4107-4FEC-AEDC-1716B250A1EF}</a:tableStyleId>
              </a:tblPr>
              <a:tblGrid>
                <a:gridCol w="1249286">
                  <a:extLst>
                    <a:ext uri="{9D8B030D-6E8A-4147-A177-3AD203B41FA5}">
                      <a16:colId xmlns:a16="http://schemas.microsoft.com/office/drawing/2014/main" val="843114876"/>
                    </a:ext>
                  </a:extLst>
                </a:gridCol>
                <a:gridCol w="1249286">
                  <a:extLst>
                    <a:ext uri="{9D8B030D-6E8A-4147-A177-3AD203B41FA5}">
                      <a16:colId xmlns:a16="http://schemas.microsoft.com/office/drawing/2014/main" val="201250212"/>
                    </a:ext>
                  </a:extLst>
                </a:gridCol>
                <a:gridCol w="1249286">
                  <a:extLst>
                    <a:ext uri="{9D8B030D-6E8A-4147-A177-3AD203B41FA5}">
                      <a16:colId xmlns:a16="http://schemas.microsoft.com/office/drawing/2014/main" val="4102292071"/>
                    </a:ext>
                  </a:extLst>
                </a:gridCol>
                <a:gridCol w="1249286">
                  <a:extLst>
                    <a:ext uri="{9D8B030D-6E8A-4147-A177-3AD203B41FA5}">
                      <a16:colId xmlns:a16="http://schemas.microsoft.com/office/drawing/2014/main" val="1573166407"/>
                    </a:ext>
                  </a:extLst>
                </a:gridCol>
                <a:gridCol w="1249286">
                  <a:extLst>
                    <a:ext uri="{9D8B030D-6E8A-4147-A177-3AD203B41FA5}">
                      <a16:colId xmlns:a16="http://schemas.microsoft.com/office/drawing/2014/main" val="3841421594"/>
                    </a:ext>
                  </a:extLst>
                </a:gridCol>
              </a:tblGrid>
              <a:tr h="535963">
                <a:tc>
                  <a:txBody>
                    <a:bodyPr/>
                    <a:lstStyle/>
                    <a:p>
                      <a:pPr algn="ctr"/>
                      <a:endParaRPr lang="zh-CN" altLang="en-US" dirty="0"/>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zh-CN" altLang="en-US" dirty="0">
                          <a:solidFill>
                            <a:srgbClr val="FCF1D6"/>
                          </a:solidFill>
                        </a:rPr>
                        <a:t>标题一</a:t>
                      </a: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zh-CN" altLang="en-US" dirty="0">
                          <a:solidFill>
                            <a:srgbClr val="FCF1D6"/>
                          </a:solidFill>
                        </a:rPr>
                        <a:t>标题二</a:t>
                      </a: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zh-CN" altLang="en-US" dirty="0">
                          <a:solidFill>
                            <a:srgbClr val="FCF1D6"/>
                          </a:solidFill>
                        </a:rPr>
                        <a:t>标题三</a:t>
                      </a: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zh-CN" altLang="en-US" dirty="0">
                          <a:solidFill>
                            <a:srgbClr val="FCF1D6"/>
                          </a:solidFill>
                        </a:rPr>
                        <a:t>标题四</a:t>
                      </a: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327116767"/>
                  </a:ext>
                </a:extLst>
              </a:tr>
              <a:tr h="535963">
                <a:tc>
                  <a:txBody>
                    <a:bodyPr/>
                    <a:lstStyle/>
                    <a:p>
                      <a:pPr algn="ctr"/>
                      <a:r>
                        <a:rPr lang="zh-CN" altLang="en-US" b="1" dirty="0">
                          <a:solidFill>
                            <a:srgbClr val="FCF1D6"/>
                          </a:solidFill>
                        </a:rPr>
                        <a:t>类别</a:t>
                      </a:r>
                      <a:r>
                        <a:rPr lang="en-US" altLang="zh-CN" b="1" dirty="0">
                          <a:solidFill>
                            <a:srgbClr val="FCF1D6"/>
                          </a:solidFill>
                        </a:rPr>
                        <a:t>01</a:t>
                      </a:r>
                      <a:endParaRPr lang="zh-CN" altLang="en-US" b="1" dirty="0">
                        <a:solidFill>
                          <a:srgbClr val="FCF1D6"/>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111</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111</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111</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111</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2440809888"/>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FCF1D6"/>
                          </a:solidFill>
                        </a:rPr>
                        <a:t>类别</a:t>
                      </a:r>
                      <a:r>
                        <a:rPr lang="en-US" altLang="zh-CN" b="1" dirty="0">
                          <a:solidFill>
                            <a:srgbClr val="FCF1D6"/>
                          </a:solidFill>
                        </a:rPr>
                        <a:t>02</a:t>
                      </a:r>
                      <a:endParaRPr lang="zh-CN" altLang="en-US" b="1" dirty="0">
                        <a:solidFill>
                          <a:srgbClr val="FCF1D6"/>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222</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222</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222</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222</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1605385104"/>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FCF1D6"/>
                          </a:solidFill>
                        </a:rPr>
                        <a:t>类别</a:t>
                      </a:r>
                      <a:r>
                        <a:rPr lang="en-US" altLang="zh-CN" b="1" dirty="0">
                          <a:solidFill>
                            <a:srgbClr val="FCF1D6"/>
                          </a:solidFill>
                        </a:rPr>
                        <a:t>03</a:t>
                      </a:r>
                      <a:endParaRPr lang="zh-CN" altLang="en-US" b="1" dirty="0">
                        <a:solidFill>
                          <a:srgbClr val="FCF1D6"/>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333</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333</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333</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333</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4042874295"/>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FCF1D6"/>
                          </a:solidFill>
                        </a:rPr>
                        <a:t>类别</a:t>
                      </a:r>
                      <a:r>
                        <a:rPr lang="en-US" altLang="zh-CN" b="1" dirty="0">
                          <a:solidFill>
                            <a:srgbClr val="FCF1D6"/>
                          </a:solidFill>
                        </a:rPr>
                        <a:t>04</a:t>
                      </a:r>
                      <a:endParaRPr lang="zh-CN" altLang="en-US" b="1" dirty="0">
                        <a:solidFill>
                          <a:srgbClr val="FCF1D6"/>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444</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444</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444</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444</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2669475006"/>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FCF1D6"/>
                          </a:solidFill>
                        </a:rPr>
                        <a:t>类别</a:t>
                      </a:r>
                      <a:r>
                        <a:rPr lang="en-US" altLang="zh-CN" b="1" dirty="0">
                          <a:solidFill>
                            <a:srgbClr val="FCF1D6"/>
                          </a:solidFill>
                        </a:rPr>
                        <a:t>05</a:t>
                      </a:r>
                      <a:endParaRPr lang="zh-CN" altLang="en-US" b="1" dirty="0">
                        <a:solidFill>
                          <a:srgbClr val="FCF1D6"/>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555</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555</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555</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tc>
                  <a:txBody>
                    <a:bodyPr/>
                    <a:lstStyle/>
                    <a:p>
                      <a:pPr algn="ctr"/>
                      <a:r>
                        <a:rPr lang="en-US" altLang="zh-CN" dirty="0">
                          <a:solidFill>
                            <a:schemeClr val="bg1">
                              <a:lumMod val="85000"/>
                            </a:schemeClr>
                          </a:solidFill>
                        </a:rPr>
                        <a:t>555</a:t>
                      </a:r>
                      <a:endParaRPr lang="zh-CN" altLang="en-US" dirty="0">
                        <a:solidFill>
                          <a:schemeClr val="bg1">
                            <a:lumMod val="85000"/>
                          </a:schemeClr>
                        </a:solidFill>
                      </a:endParaRPr>
                    </a:p>
                  </a:txBody>
                  <a:tcPr anchor="ctr">
                    <a:lnT w="12700" cap="flat" cmpd="sng" algn="ctr">
                      <a:solidFill>
                        <a:srgbClr val="FCF1D6"/>
                      </a:solidFill>
                      <a:prstDash val="solid"/>
                      <a:round/>
                      <a:headEnd type="none" w="med" len="med"/>
                      <a:tailEnd type="none" w="med" len="med"/>
                    </a:lnT>
                    <a:lnB w="12700" cap="flat" cmpd="sng" algn="ctr">
                      <a:solidFill>
                        <a:srgbClr val="FCF1D6"/>
                      </a:solidFill>
                      <a:prstDash val="solid"/>
                      <a:round/>
                      <a:headEnd type="none" w="med" len="med"/>
                      <a:tailEnd type="none" w="med" len="med"/>
                    </a:lnB>
                  </a:tcPr>
                </a:tc>
                <a:extLst>
                  <a:ext uri="{0D108BD9-81ED-4DB2-BD59-A6C34878D82A}">
                    <a16:rowId xmlns:a16="http://schemas.microsoft.com/office/drawing/2014/main" val="2307872002"/>
                  </a:ext>
                </a:extLst>
              </a:tr>
            </a:tbl>
          </a:graphicData>
        </a:graphic>
      </p:graphicFrame>
      <p:sp>
        <p:nvSpPr>
          <p:cNvPr id="14" name="矩形: 圆角 13">
            <a:extLst>
              <a:ext uri="{FF2B5EF4-FFF2-40B4-BE49-F238E27FC236}">
                <a16:creationId xmlns:a16="http://schemas.microsoft.com/office/drawing/2014/main" id="{026A3229-0172-4DC3-9661-E86A6BB18CA0}"/>
              </a:ext>
            </a:extLst>
          </p:cNvPr>
          <p:cNvSpPr/>
          <p:nvPr/>
        </p:nvSpPr>
        <p:spPr>
          <a:xfrm>
            <a:off x="7640690" y="1587742"/>
            <a:ext cx="3283060" cy="3215778"/>
          </a:xfrm>
          <a:prstGeom prst="roundRect">
            <a:avLst>
              <a:gd name="adj" fmla="val 0"/>
            </a:avLst>
          </a:prstGeom>
          <a:solidFill>
            <a:schemeClr val="accent5">
              <a:lumMod val="20000"/>
              <a:lumOff val="80000"/>
            </a:schemeClr>
          </a:solidFill>
          <a:ln w="6350" cap="flat" cmpd="sng" algn="ctr">
            <a:solidFill>
              <a:schemeClr val="bg1">
                <a:lumMod val="85000"/>
              </a:schemeClr>
            </a:solidFill>
            <a:prstDash val="solid"/>
            <a:miter lim="800000"/>
          </a:ln>
          <a:effectLst/>
        </p:spPr>
        <p:txBody>
          <a:bodyPr rtlCol="0" anchor="ctr"/>
          <a:lstStyle/>
          <a:p>
            <a:pPr algn="just"/>
            <a:endParaRPr lang="zh-CN" altLang="en-US" dirty="0"/>
          </a:p>
        </p:txBody>
      </p:sp>
      <p:sp>
        <p:nvSpPr>
          <p:cNvPr id="18" name="文本框 17">
            <a:extLst>
              <a:ext uri="{FF2B5EF4-FFF2-40B4-BE49-F238E27FC236}">
                <a16:creationId xmlns:a16="http://schemas.microsoft.com/office/drawing/2014/main" id="{0E6692AB-91FF-44C7-8079-ED5E6F044BC4}"/>
              </a:ext>
            </a:extLst>
          </p:cNvPr>
          <p:cNvSpPr txBox="1"/>
          <p:nvPr/>
        </p:nvSpPr>
        <p:spPr>
          <a:xfrm>
            <a:off x="7896658" y="1775311"/>
            <a:ext cx="2771124" cy="2645853"/>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可在此处添加您的文字可在此处添加您的文字可在此处添加您的文字可在此处添加您的文字可在此处添加您的文可在此处添加您的文可在此处添加。</a:t>
            </a:r>
          </a:p>
        </p:txBody>
      </p:sp>
      <p:grpSp>
        <p:nvGrpSpPr>
          <p:cNvPr id="21" name="组合 20">
            <a:extLst>
              <a:ext uri="{FF2B5EF4-FFF2-40B4-BE49-F238E27FC236}">
                <a16:creationId xmlns:a16="http://schemas.microsoft.com/office/drawing/2014/main" id="{B4F6BE5A-1D1A-45E0-8366-EBC6BFFD0318}"/>
              </a:ext>
            </a:extLst>
          </p:cNvPr>
          <p:cNvGrpSpPr/>
          <p:nvPr/>
        </p:nvGrpSpPr>
        <p:grpSpPr>
          <a:xfrm>
            <a:off x="10129795" y="4510590"/>
            <a:ext cx="537987" cy="484108"/>
            <a:chOff x="5999850" y="-1795164"/>
            <a:chExt cx="1008596" cy="907586"/>
          </a:xfrm>
        </p:grpSpPr>
        <p:pic>
          <p:nvPicPr>
            <p:cNvPr id="22" name="图片 21">
              <a:extLst>
                <a:ext uri="{FF2B5EF4-FFF2-40B4-BE49-F238E27FC236}">
                  <a16:creationId xmlns:a16="http://schemas.microsoft.com/office/drawing/2014/main" id="{F21101DC-1593-49BA-B011-36548E8A3C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23" name="矩形 22">
              <a:extLst>
                <a:ext uri="{FF2B5EF4-FFF2-40B4-BE49-F238E27FC236}">
                  <a16:creationId xmlns:a16="http://schemas.microsoft.com/office/drawing/2014/main" id="{56204CF3-B766-49B5-AA82-1989E88D3D6D}"/>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E30116AD-5A9A-4C57-BD8E-8B8F043A5F5F}"/>
              </a:ext>
            </a:extLst>
          </p:cNvPr>
          <p:cNvSpPr txBox="1"/>
          <p:nvPr/>
        </p:nvSpPr>
        <p:spPr>
          <a:xfrm>
            <a:off x="1252590" y="4986960"/>
            <a:ext cx="9671160" cy="1168525"/>
          </a:xfrm>
          <a:prstGeom prst="rect">
            <a:avLst/>
          </a:prstGeom>
          <a:noFill/>
        </p:spPr>
        <p:txBody>
          <a:bodyPr wrap="square" rtlCol="0">
            <a:spAutoFit/>
          </a:bodyPr>
          <a:lstStyle/>
          <a:p>
            <a:pPr algn="just">
              <a:lnSpc>
                <a:spcPct val="120000"/>
              </a:lnSpc>
              <a:spcBef>
                <a:spcPts val="600"/>
              </a:spcBef>
            </a:pPr>
            <a:r>
              <a:rPr lang="zh-CN" altLang="en-US" sz="2000" dirty="0">
                <a:solidFill>
                  <a:schemeClr val="bg1">
                    <a:lumMod val="8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3" name="灯片编号占位符 2">
            <a:extLst>
              <a:ext uri="{FF2B5EF4-FFF2-40B4-BE49-F238E27FC236}">
                <a16:creationId xmlns:a16="http://schemas.microsoft.com/office/drawing/2014/main" id="{3935136C-A7FF-48C8-902B-B6ACC51E484E}"/>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spTree>
    <p:extLst>
      <p:ext uri="{BB962C8B-B14F-4D97-AF65-F5344CB8AC3E}">
        <p14:creationId xmlns:p14="http://schemas.microsoft.com/office/powerpoint/2010/main" val="90642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1362519" y="4954268"/>
            <a:ext cx="4268416" cy="728982"/>
          </a:xfrm>
          <a:prstGeom prst="rect">
            <a:avLst/>
          </a:prstGeom>
          <a:noFill/>
        </p:spPr>
        <p:txBody>
          <a:bodyPr wrap="square" rtlCol="0">
            <a:spAutoFit/>
          </a:bodyPr>
          <a:lstStyle/>
          <a:p>
            <a:pPr algn="just">
              <a:lnSpc>
                <a:spcPct val="120000"/>
              </a:lnSpc>
              <a:spcBef>
                <a:spcPts val="600"/>
              </a:spcBef>
            </a:pPr>
            <a:r>
              <a:rPr lang="zh-CN" altLang="en-US" dirty="0">
                <a:solidFill>
                  <a:schemeClr val="bg1">
                    <a:lumMod val="75000"/>
                  </a:schemeClr>
                </a:solidFill>
              </a:rPr>
              <a:t>在此处添加在此处添加您的文字添加您的文字。</a:t>
            </a:r>
          </a:p>
        </p:txBody>
      </p:sp>
      <p:sp>
        <p:nvSpPr>
          <p:cNvPr id="15" name="矩形 14">
            <a:extLst>
              <a:ext uri="{FF2B5EF4-FFF2-40B4-BE49-F238E27FC236}">
                <a16:creationId xmlns:a16="http://schemas.microsoft.com/office/drawing/2014/main" id="{96CDA58A-611E-444E-A389-51A94EFB8725}"/>
              </a:ext>
            </a:extLst>
          </p:cNvPr>
          <p:cNvSpPr/>
          <p:nvPr/>
        </p:nvSpPr>
        <p:spPr>
          <a:xfrm>
            <a:off x="1154484" y="651332"/>
            <a:ext cx="4382716" cy="670120"/>
          </a:xfrm>
          <a:prstGeom prst="rect">
            <a:avLst/>
          </a:prstGeom>
        </p:spPr>
        <p:txBody>
          <a:bodyPr wrap="square">
            <a:spAutoFit/>
          </a:bodyPr>
          <a:lstStyle/>
          <a:p>
            <a:pPr>
              <a:lnSpc>
                <a:spcPct val="130000"/>
              </a:lnSpc>
            </a:pPr>
            <a:r>
              <a:rPr lang="zh-CN" altLang="en-US" sz="3200" b="1" dirty="0">
                <a:gradFill flip="none" rotWithShape="1">
                  <a:gsLst>
                    <a:gs pos="0">
                      <a:srgbClr val="FFFFFF"/>
                    </a:gs>
                    <a:gs pos="90000">
                      <a:srgbClr val="FFD871"/>
                    </a:gs>
                  </a:gsLst>
                  <a:lin ang="5400000" scaled="0"/>
                  <a:tileRect/>
                </a:gradFill>
                <a:latin typeface="+mj-ea"/>
              </a:rPr>
              <a:t>其他混排版式（一）</a:t>
            </a:r>
            <a:endParaRPr lang="en-US" altLang="zh-CN" sz="3200" b="1" dirty="0">
              <a:gradFill flip="none" rotWithShape="1">
                <a:gsLst>
                  <a:gs pos="0">
                    <a:srgbClr val="FFFFFF"/>
                  </a:gs>
                  <a:gs pos="90000">
                    <a:srgbClr val="FFD871"/>
                  </a:gs>
                </a:gsLst>
                <a:lin ang="5400000" scaled="0"/>
                <a:tileRect/>
              </a:gradFill>
              <a:latin typeface="+mj-ea"/>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1268784" y="1421284"/>
            <a:ext cx="4268416" cy="0"/>
          </a:xfrm>
          <a:prstGeom prst="line">
            <a:avLst/>
          </a:prstGeom>
          <a:ln>
            <a:solidFill>
              <a:srgbClr val="FCF1D6"/>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E8B845E-552C-4353-B722-CCAA9E8EA7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876302"/>
            <a:ext cx="5268236" cy="4806948"/>
          </a:xfrm>
          <a:prstGeom prst="roundRect">
            <a:avLst>
              <a:gd name="adj" fmla="val 5324"/>
            </a:avLst>
          </a:prstGeom>
          <a:solidFill>
            <a:srgbClr val="FFFFFF">
              <a:shade val="85000"/>
            </a:srgbClr>
          </a:solidFill>
          <a:ln>
            <a:solidFill>
              <a:schemeClr val="bg1">
                <a:lumMod val="85000"/>
              </a:schemeClr>
            </a:solidFill>
          </a:ln>
          <a:effectLst/>
        </p:spPr>
      </p:pic>
      <p:sp>
        <p:nvSpPr>
          <p:cNvPr id="2" name="灯片编号占位符 1">
            <a:extLst>
              <a:ext uri="{FF2B5EF4-FFF2-40B4-BE49-F238E27FC236}">
                <a16:creationId xmlns:a16="http://schemas.microsoft.com/office/drawing/2014/main" id="{2B932518-B436-4C08-8F8B-3B11139887BC}"/>
              </a:ext>
            </a:extLst>
          </p:cNvPr>
          <p:cNvSpPr>
            <a:spLocks noGrp="1"/>
          </p:cNvSpPr>
          <p:nvPr>
            <p:ph type="sldNum" sz="quarter" idx="4"/>
          </p:nvPr>
        </p:nvSpPr>
        <p:spPr>
          <a:xfrm>
            <a:off x="11078570" y="6413501"/>
            <a:ext cx="1037230" cy="342900"/>
          </a:xfrm>
        </p:spPr>
        <p:txBody>
          <a:bodyPr/>
          <a:lstStyle/>
          <a:p>
            <a:fld id="{548644C6-89F0-466C-949F-E70AD72679A8}" type="slidenum">
              <a:rPr lang="zh-CN" altLang="en-US" smtClean="0"/>
              <a:pPr/>
              <a:t>24</a:t>
            </a:fld>
            <a:endParaRPr lang="zh-CN" altLang="en-US"/>
          </a:p>
        </p:txBody>
      </p:sp>
      <p:graphicFrame>
        <p:nvGraphicFramePr>
          <p:cNvPr id="8" name="图表 7">
            <a:extLst>
              <a:ext uri="{FF2B5EF4-FFF2-40B4-BE49-F238E27FC236}">
                <a16:creationId xmlns:a16="http://schemas.microsoft.com/office/drawing/2014/main" id="{73EA3160-F1AC-461F-A0DD-9F7381CAD071}"/>
              </a:ext>
            </a:extLst>
          </p:cNvPr>
          <p:cNvGraphicFramePr/>
          <p:nvPr>
            <p:extLst>
              <p:ext uri="{D42A27DB-BD31-4B8C-83A1-F6EECF244321}">
                <p14:modId xmlns:p14="http://schemas.microsoft.com/office/powerpoint/2010/main" val="2721374234"/>
              </p:ext>
            </p:extLst>
          </p:nvPr>
        </p:nvGraphicFramePr>
        <p:xfrm>
          <a:off x="1154484" y="1741713"/>
          <a:ext cx="4506087" cy="31127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64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7344076" y="1945349"/>
            <a:ext cx="4146038" cy="3831305"/>
          </a:xfrm>
          <a:prstGeom prst="rect">
            <a:avLst/>
          </a:prstGeom>
          <a:noFill/>
        </p:spPr>
        <p:txBody>
          <a:bodyPr wrap="square" rtlCol="0">
            <a:spAutoFit/>
          </a:bodyPr>
          <a:lstStyle/>
          <a:p>
            <a:pPr algn="just">
              <a:lnSpc>
                <a:spcPct val="120000"/>
              </a:lnSpc>
              <a:spcBef>
                <a:spcPts val="600"/>
              </a:spcBef>
            </a:pPr>
            <a:r>
              <a:rPr lang="zh-CN" altLang="en-US" sz="2000" dirty="0">
                <a:solidFill>
                  <a:schemeClr val="bg1">
                    <a:lumMod val="85000"/>
                  </a:schemeClr>
                </a:solidFill>
              </a:rPr>
              <a:t>可在此处添加您的文字可在此处添加您的文字可在此处添加您的文字可在此处添加</a:t>
            </a:r>
            <a:r>
              <a:rPr lang="zh-CN" altLang="en-US" sz="2000" b="1" dirty="0">
                <a:solidFill>
                  <a:schemeClr val="accent4">
                    <a:lumMod val="40000"/>
                    <a:lumOff val="60000"/>
                  </a:schemeClr>
                </a:solidFill>
              </a:rPr>
              <a:t>这里是您的强调文字</a:t>
            </a:r>
            <a:r>
              <a:rPr lang="zh-CN" altLang="en-US" sz="2000" dirty="0">
                <a:solidFill>
                  <a:schemeClr val="bg1">
                    <a:lumMod val="85000"/>
                  </a:schemeClr>
                </a:solidFill>
              </a:rPr>
              <a:t>您的文字可在此处添加您的文字可在此处添加您的文字可在此处添加您的文字添加您的文字。可在此处添加您可在此处添加您的文字添加您的文字。</a:t>
            </a:r>
            <a:endParaRPr lang="en-US" altLang="zh-CN" sz="2000" dirty="0">
              <a:solidFill>
                <a:schemeClr val="bg1">
                  <a:lumMod val="85000"/>
                </a:schemeClr>
              </a:solidFill>
            </a:endParaRPr>
          </a:p>
          <a:p>
            <a:pPr algn="just">
              <a:lnSpc>
                <a:spcPct val="120000"/>
              </a:lnSpc>
              <a:spcBef>
                <a:spcPts val="600"/>
              </a:spcBef>
            </a:pPr>
            <a:r>
              <a:rPr lang="zh-CN" altLang="en-US" sz="2000" dirty="0">
                <a:solidFill>
                  <a:schemeClr val="bg1">
                    <a:lumMod val="85000"/>
                  </a:schemeClr>
                </a:solidFill>
              </a:rPr>
              <a:t>您可在此处添加您的文字添加您的文字。</a:t>
            </a:r>
          </a:p>
        </p:txBody>
      </p:sp>
      <p:sp>
        <p:nvSpPr>
          <p:cNvPr id="15" name="矩形 14">
            <a:extLst>
              <a:ext uri="{FF2B5EF4-FFF2-40B4-BE49-F238E27FC236}">
                <a16:creationId xmlns:a16="http://schemas.microsoft.com/office/drawing/2014/main" id="{96CDA58A-611E-444E-A389-51A94EFB8725}"/>
              </a:ext>
            </a:extLst>
          </p:cNvPr>
          <p:cNvSpPr/>
          <p:nvPr/>
        </p:nvSpPr>
        <p:spPr>
          <a:xfrm>
            <a:off x="7344076" y="768637"/>
            <a:ext cx="4251042" cy="597921"/>
          </a:xfrm>
          <a:prstGeom prst="rect">
            <a:avLst/>
          </a:prstGeom>
        </p:spPr>
        <p:txBody>
          <a:bodyPr wrap="square">
            <a:spAutoFit/>
          </a:bodyPr>
          <a:lstStyle/>
          <a:p>
            <a:pPr>
              <a:lnSpc>
                <a:spcPct val="130000"/>
              </a:lnSpc>
            </a:pPr>
            <a:r>
              <a:rPr lang="zh-CN" altLang="en-US" sz="2800" b="1" dirty="0">
                <a:solidFill>
                  <a:srgbClr val="FCF1D6"/>
                </a:solidFill>
              </a:rPr>
              <a:t>其他混排版式</a:t>
            </a:r>
            <a:r>
              <a:rPr lang="zh-CN" altLang="en-US" sz="2800" dirty="0">
                <a:solidFill>
                  <a:srgbClr val="FCF1D6"/>
                </a:solidFill>
              </a:rPr>
              <a:t>（二）</a:t>
            </a:r>
            <a:endParaRPr lang="en-US" altLang="zh-CN" sz="2800" dirty="0">
              <a:solidFill>
                <a:srgbClr val="FCF1D6"/>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7437508" y="1602089"/>
            <a:ext cx="4052606" cy="0"/>
          </a:xfrm>
          <a:prstGeom prst="line">
            <a:avLst/>
          </a:prstGeom>
          <a:ln>
            <a:solidFill>
              <a:srgbClr val="FCF1D6"/>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52B5462-E983-4DDE-B187-5EDED4847D42}"/>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20000"/>
                    </a14:imgEffect>
                    <a14:imgEffect>
                      <a14:brightnessContrast bright="5000" contrast="10000"/>
                    </a14:imgEffect>
                  </a14:imgLayer>
                </a14:imgProps>
              </a:ex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2" name="灯片编号占位符 1">
            <a:extLst>
              <a:ext uri="{FF2B5EF4-FFF2-40B4-BE49-F238E27FC236}">
                <a16:creationId xmlns:a16="http://schemas.microsoft.com/office/drawing/2014/main" id="{1CBE5C24-A428-41EA-8659-D2922062689A}"/>
              </a:ext>
            </a:extLst>
          </p:cNvPr>
          <p:cNvSpPr>
            <a:spLocks noGrp="1"/>
          </p:cNvSpPr>
          <p:nvPr>
            <p:ph type="sldNum" sz="quarter" idx="4"/>
          </p:nvPr>
        </p:nvSpPr>
        <p:spPr/>
        <p:txBody>
          <a:bodyPr/>
          <a:lstStyle/>
          <a:p>
            <a:fld id="{548644C6-89F0-466C-949F-E70AD72679A8}" type="slidenum">
              <a:rPr lang="zh-CN" altLang="en-US" smtClean="0"/>
              <a:pPr/>
              <a:t>25</a:t>
            </a:fld>
            <a:endParaRPr lang="zh-CN" altLang="en-US"/>
          </a:p>
        </p:txBody>
      </p:sp>
    </p:spTree>
    <p:extLst>
      <p:ext uri="{BB962C8B-B14F-4D97-AF65-F5344CB8AC3E}">
        <p14:creationId xmlns:p14="http://schemas.microsoft.com/office/powerpoint/2010/main" val="3332522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F9C5D1A1-6034-44EA-B2E2-0F02EF578E95}"/>
              </a:ext>
            </a:extLst>
          </p:cNvPr>
          <p:cNvSpPr>
            <a:spLocks noGrp="1"/>
          </p:cNvSpPr>
          <p:nvPr>
            <p:ph type="body" sz="quarter" idx="11"/>
          </p:nvPr>
        </p:nvSpPr>
        <p:spPr/>
        <p:txBody>
          <a:bodyPr/>
          <a:lstStyle/>
          <a:p>
            <a:pPr algn="l"/>
            <a:r>
              <a:rPr lang="zh-CN" altLang="en-US" sz="6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感谢您的关注！</a:t>
            </a:r>
          </a:p>
        </p:txBody>
      </p:sp>
      <p:pic>
        <p:nvPicPr>
          <p:cNvPr id="4" name="图片 3">
            <a:extLst>
              <a:ext uri="{FF2B5EF4-FFF2-40B4-BE49-F238E27FC236}">
                <a16:creationId xmlns:a16="http://schemas.microsoft.com/office/drawing/2014/main" id="{A2124F7F-2901-464A-BA97-F45D7D10123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76408" y="3359988"/>
            <a:ext cx="2689671" cy="884208"/>
          </a:xfrm>
          <a:prstGeom prst="rect">
            <a:avLst/>
          </a:prstGeom>
        </p:spPr>
      </p:pic>
    </p:spTree>
    <p:extLst>
      <p:ext uri="{BB962C8B-B14F-4D97-AF65-F5344CB8AC3E}">
        <p14:creationId xmlns:p14="http://schemas.microsoft.com/office/powerpoint/2010/main" val="2324113088"/>
      </p:ext>
    </p:extLst>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p:txBody>
          <a:bodyPr/>
          <a:lstStyle/>
          <a:p>
            <a:pPr>
              <a:lnSpc>
                <a:spcPct val="100000"/>
              </a:lnSpc>
              <a:defRPr/>
            </a:pPr>
            <a:r>
              <a:rPr lang="en-US" altLang="zh-CN"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2023</a:t>
            </a:r>
            <a:r>
              <a:rPr lang="zh-CN" altLang="en-US"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年上海交通大学</a:t>
            </a:r>
            <a:br>
              <a:rPr lang="en-US" altLang="zh-CN"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br>
            <a:r>
              <a:rPr lang="zh-CN" altLang="en-US"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通用</a:t>
            </a:r>
            <a:r>
              <a:rPr lang="en-US" altLang="zh-CN"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PPT</a:t>
            </a:r>
            <a:r>
              <a:rPr lang="zh-CN" altLang="en-US" sz="6600" spc="3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模板标题</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spc="600" dirty="0"/>
              <a:t>汇报人姓名</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type="body" sz="quarter" idx="12"/>
          </p:nvPr>
        </p:nvSpPr>
        <p:spPr>
          <a:xfrm>
            <a:off x="1011505" y="5181286"/>
            <a:ext cx="10052879" cy="598488"/>
          </a:xfrm>
          <a:prstGeom prst="rect">
            <a:avLst/>
          </a:prstGeom>
        </p:spPr>
        <p:txBody>
          <a:bodyPr/>
          <a:lstStyle/>
          <a:p>
            <a:fld id="{045CE301-1C36-4793-AA14-14B8D1577BED}" type="datetime2">
              <a:rPr lang="zh-CN" altLang="en-US" smtClean="0"/>
              <a:pPr/>
              <a:t>2023年12月2日</a:t>
            </a:fld>
            <a:endParaRPr lang="zh-CN" altLang="en-US" dirty="0"/>
          </a:p>
        </p:txBody>
      </p:sp>
      <p:grpSp>
        <p:nvGrpSpPr>
          <p:cNvPr id="2" name="组合 1">
            <a:extLst>
              <a:ext uri="{FF2B5EF4-FFF2-40B4-BE49-F238E27FC236}">
                <a16:creationId xmlns:a16="http://schemas.microsoft.com/office/drawing/2014/main" id="{DFB7418B-B5E1-4557-A8B6-C2502BA2FC3A}"/>
              </a:ext>
            </a:extLst>
          </p:cNvPr>
          <p:cNvGrpSpPr/>
          <p:nvPr/>
        </p:nvGrpSpPr>
        <p:grpSpPr>
          <a:xfrm>
            <a:off x="8756399" y="231803"/>
            <a:ext cx="2895851" cy="747975"/>
            <a:chOff x="8813549" y="328718"/>
            <a:chExt cx="2895851" cy="747975"/>
          </a:xfrm>
        </p:grpSpPr>
        <p:pic>
          <p:nvPicPr>
            <p:cNvPr id="11" name="图片 10">
              <a:extLst>
                <a:ext uri="{FF2B5EF4-FFF2-40B4-BE49-F238E27FC236}">
                  <a16:creationId xmlns:a16="http://schemas.microsoft.com/office/drawing/2014/main" id="{E5911040-4B2E-463A-B3DA-B111D04AA3EA}"/>
                </a:ext>
              </a:extLst>
            </p:cNvPr>
            <p:cNvPicPr>
              <a:picLocks noChangeAspect="1"/>
            </p:cNvPicPr>
            <p:nvPr/>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pic>
          <p:nvPicPr>
            <p:cNvPr id="13" name="图片 12">
              <a:extLst>
                <a:ext uri="{FF2B5EF4-FFF2-40B4-BE49-F238E27FC236}">
                  <a16:creationId xmlns:a16="http://schemas.microsoft.com/office/drawing/2014/main" id="{831D8362-AB7F-41AA-9CB2-D123EB9415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grpSp>
      <p:grpSp>
        <p:nvGrpSpPr>
          <p:cNvPr id="17" name="组合 16">
            <a:extLst>
              <a:ext uri="{FF2B5EF4-FFF2-40B4-BE49-F238E27FC236}">
                <a16:creationId xmlns:a16="http://schemas.microsoft.com/office/drawing/2014/main" id="{D55EBCA4-D7AE-4325-9DF8-CC618BBAB367}"/>
              </a:ext>
            </a:extLst>
          </p:cNvPr>
          <p:cNvGrpSpPr/>
          <p:nvPr/>
        </p:nvGrpSpPr>
        <p:grpSpPr>
          <a:xfrm>
            <a:off x="3901661" y="3669161"/>
            <a:ext cx="7042150" cy="309648"/>
            <a:chOff x="1087766" y="2851014"/>
            <a:chExt cx="10016469" cy="123242"/>
          </a:xfrm>
        </p:grpSpPr>
        <p:cxnSp>
          <p:nvCxnSpPr>
            <p:cNvPr id="18" name="直接连接符 17">
              <a:extLst>
                <a:ext uri="{FF2B5EF4-FFF2-40B4-BE49-F238E27FC236}">
                  <a16:creationId xmlns:a16="http://schemas.microsoft.com/office/drawing/2014/main" id="{CF240C12-FD46-4D96-8E35-ADF9ACBB85B6}"/>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259DA9E8-025E-42D6-86BE-D745ED4747E8}"/>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EC1F96DF-0CB2-465A-AF78-B4A70713C3F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182045"/>
            <a:ext cx="2577988" cy="847493"/>
          </a:xfrm>
          <a:prstGeom prst="rect">
            <a:avLst/>
          </a:prstGeom>
        </p:spPr>
      </p:pic>
    </p:spTree>
    <p:extLst>
      <p:ext uri="{BB962C8B-B14F-4D97-AF65-F5344CB8AC3E}">
        <p14:creationId xmlns:p14="http://schemas.microsoft.com/office/powerpoint/2010/main" val="424632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2EDDB3D4-C190-412C-97B1-1D81776BA47F}"/>
              </a:ext>
            </a:extLst>
          </p:cNvPr>
          <p:cNvSpPr/>
          <p:nvPr/>
        </p:nvSpPr>
        <p:spPr>
          <a:xfrm>
            <a:off x="4854258" y="2125642"/>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6" name="矩形: 圆角 25">
            <a:extLst>
              <a:ext uri="{FF2B5EF4-FFF2-40B4-BE49-F238E27FC236}">
                <a16:creationId xmlns:a16="http://schemas.microsoft.com/office/drawing/2014/main" id="{0E397154-9B25-4B47-BC69-660EDE065A29}"/>
              </a:ext>
            </a:extLst>
          </p:cNvPr>
          <p:cNvSpPr/>
          <p:nvPr/>
        </p:nvSpPr>
        <p:spPr>
          <a:xfrm>
            <a:off x="4854258" y="3329752"/>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bg1"/>
              </a:solidFill>
            </a:endParaRPr>
          </a:p>
        </p:txBody>
      </p:sp>
      <p:sp>
        <p:nvSpPr>
          <p:cNvPr id="27" name="矩形: 圆角 26">
            <a:extLst>
              <a:ext uri="{FF2B5EF4-FFF2-40B4-BE49-F238E27FC236}">
                <a16:creationId xmlns:a16="http://schemas.microsoft.com/office/drawing/2014/main" id="{4463CA98-3004-4447-9B31-A74CEC85E054}"/>
              </a:ext>
            </a:extLst>
          </p:cNvPr>
          <p:cNvSpPr/>
          <p:nvPr/>
        </p:nvSpPr>
        <p:spPr>
          <a:xfrm>
            <a:off x="4854258" y="4533863"/>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4" name="矩形: 圆角 23">
            <a:extLst>
              <a:ext uri="{FF2B5EF4-FFF2-40B4-BE49-F238E27FC236}">
                <a16:creationId xmlns:a16="http://schemas.microsoft.com/office/drawing/2014/main" id="{946855A4-E15A-4A41-9155-C7A70425CA55}"/>
              </a:ext>
            </a:extLst>
          </p:cNvPr>
          <p:cNvSpPr/>
          <p:nvPr/>
        </p:nvSpPr>
        <p:spPr>
          <a:xfrm>
            <a:off x="4854258" y="914400"/>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63" name="矩形 62">
            <a:extLst>
              <a:ext uri="{FF2B5EF4-FFF2-40B4-BE49-F238E27FC236}">
                <a16:creationId xmlns:a16="http://schemas.microsoft.com/office/drawing/2014/main" id="{A7DD4836-010D-456E-BBA3-89944340FA4A}"/>
              </a:ext>
            </a:extLst>
          </p:cNvPr>
          <p:cNvSpPr/>
          <p:nvPr/>
        </p:nvSpPr>
        <p:spPr>
          <a:xfrm>
            <a:off x="4854258" y="914401"/>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这里是标题一</a:t>
            </a:r>
          </a:p>
        </p:txBody>
      </p:sp>
      <p:sp>
        <p:nvSpPr>
          <p:cNvPr id="61" name="矩形 60">
            <a:extLst>
              <a:ext uri="{FF2B5EF4-FFF2-40B4-BE49-F238E27FC236}">
                <a16:creationId xmlns:a16="http://schemas.microsoft.com/office/drawing/2014/main" id="{9F1E9CFB-5705-4342-969C-1BBB6EB698F5}"/>
              </a:ext>
            </a:extLst>
          </p:cNvPr>
          <p:cNvSpPr/>
          <p:nvPr/>
        </p:nvSpPr>
        <p:spPr>
          <a:xfrm>
            <a:off x="3815032" y="914401"/>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01</a:t>
            </a:r>
            <a:endParaRPr lang="zh-CN" altLang="en-US"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endParaRPr>
          </a:p>
        </p:txBody>
      </p:sp>
      <p:sp>
        <p:nvSpPr>
          <p:cNvPr id="64" name="矩形 63">
            <a:extLst>
              <a:ext uri="{FF2B5EF4-FFF2-40B4-BE49-F238E27FC236}">
                <a16:creationId xmlns:a16="http://schemas.microsoft.com/office/drawing/2014/main" id="{21E43874-40A0-4EC5-9CA2-95CEB3981475}"/>
              </a:ext>
            </a:extLst>
          </p:cNvPr>
          <p:cNvSpPr/>
          <p:nvPr/>
        </p:nvSpPr>
        <p:spPr>
          <a:xfrm>
            <a:off x="3815032" y="1618185"/>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B4503D4-DDDF-487D-9490-1ED837433D97}"/>
              </a:ext>
            </a:extLst>
          </p:cNvPr>
          <p:cNvSpPr/>
          <p:nvPr/>
        </p:nvSpPr>
        <p:spPr>
          <a:xfrm>
            <a:off x="3815032" y="2120888"/>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02</a:t>
            </a:r>
            <a:endParaRPr lang="zh-CN" altLang="en-US"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endParaRPr>
          </a:p>
        </p:txBody>
      </p:sp>
      <p:sp>
        <p:nvSpPr>
          <p:cNvPr id="67" name="矩形 66">
            <a:extLst>
              <a:ext uri="{FF2B5EF4-FFF2-40B4-BE49-F238E27FC236}">
                <a16:creationId xmlns:a16="http://schemas.microsoft.com/office/drawing/2014/main" id="{7BCC96CB-D24E-491C-9D07-0DA9EADF43B3}"/>
              </a:ext>
            </a:extLst>
          </p:cNvPr>
          <p:cNvSpPr/>
          <p:nvPr/>
        </p:nvSpPr>
        <p:spPr>
          <a:xfrm>
            <a:off x="3815032" y="2824672"/>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8C5D102-8236-4014-AD75-3828CE0C6A76}"/>
              </a:ext>
            </a:extLst>
          </p:cNvPr>
          <p:cNvSpPr/>
          <p:nvPr/>
        </p:nvSpPr>
        <p:spPr>
          <a:xfrm>
            <a:off x="3815032" y="3327376"/>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03</a:t>
            </a:r>
            <a:endParaRPr lang="zh-CN" altLang="en-US"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endParaRPr>
          </a:p>
        </p:txBody>
      </p:sp>
      <p:sp>
        <p:nvSpPr>
          <p:cNvPr id="68" name="矩形 67">
            <a:extLst>
              <a:ext uri="{FF2B5EF4-FFF2-40B4-BE49-F238E27FC236}">
                <a16:creationId xmlns:a16="http://schemas.microsoft.com/office/drawing/2014/main" id="{2C9C839E-D7E7-40AA-A9F0-25F8AF260049}"/>
              </a:ext>
            </a:extLst>
          </p:cNvPr>
          <p:cNvSpPr/>
          <p:nvPr/>
        </p:nvSpPr>
        <p:spPr>
          <a:xfrm>
            <a:off x="3815032" y="4031160"/>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7FBD8A29-E5D4-4173-8567-41E45DDE9E1C}"/>
              </a:ext>
            </a:extLst>
          </p:cNvPr>
          <p:cNvSpPr/>
          <p:nvPr/>
        </p:nvSpPr>
        <p:spPr>
          <a:xfrm>
            <a:off x="3815032" y="4533863"/>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04</a:t>
            </a:r>
            <a:endParaRPr lang="zh-CN" altLang="en-US"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endParaRPr>
          </a:p>
        </p:txBody>
      </p:sp>
      <p:sp>
        <p:nvSpPr>
          <p:cNvPr id="69" name="矩形 68">
            <a:extLst>
              <a:ext uri="{FF2B5EF4-FFF2-40B4-BE49-F238E27FC236}">
                <a16:creationId xmlns:a16="http://schemas.microsoft.com/office/drawing/2014/main" id="{CC878C90-5C97-4319-A4A9-973F44F684F1}"/>
              </a:ext>
            </a:extLst>
          </p:cNvPr>
          <p:cNvSpPr/>
          <p:nvPr/>
        </p:nvSpPr>
        <p:spPr>
          <a:xfrm>
            <a:off x="3815032" y="5237647"/>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043BFAA-FB50-4303-9785-5DF074A22CF4}"/>
              </a:ext>
            </a:extLst>
          </p:cNvPr>
          <p:cNvSpPr/>
          <p:nvPr/>
        </p:nvSpPr>
        <p:spPr>
          <a:xfrm>
            <a:off x="4854258" y="2120888"/>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这里是标题二</a:t>
            </a:r>
          </a:p>
        </p:txBody>
      </p:sp>
      <p:sp>
        <p:nvSpPr>
          <p:cNvPr id="71" name="矩形 70">
            <a:extLst>
              <a:ext uri="{FF2B5EF4-FFF2-40B4-BE49-F238E27FC236}">
                <a16:creationId xmlns:a16="http://schemas.microsoft.com/office/drawing/2014/main" id="{27B11E5F-E40B-47E0-8FBA-8F6C0035B72A}"/>
              </a:ext>
            </a:extLst>
          </p:cNvPr>
          <p:cNvSpPr/>
          <p:nvPr/>
        </p:nvSpPr>
        <p:spPr>
          <a:xfrm>
            <a:off x="4854258" y="3327376"/>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这里是标题三</a:t>
            </a:r>
          </a:p>
        </p:txBody>
      </p:sp>
      <p:sp>
        <p:nvSpPr>
          <p:cNvPr id="72" name="矩形 71">
            <a:extLst>
              <a:ext uri="{FF2B5EF4-FFF2-40B4-BE49-F238E27FC236}">
                <a16:creationId xmlns:a16="http://schemas.microsoft.com/office/drawing/2014/main" id="{48027BF7-8527-4C35-8DDA-D8F9150CE05E}"/>
              </a:ext>
            </a:extLst>
          </p:cNvPr>
          <p:cNvSpPr/>
          <p:nvPr/>
        </p:nvSpPr>
        <p:spPr>
          <a:xfrm>
            <a:off x="4854258" y="4533863"/>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这里是标题四</a:t>
            </a:r>
          </a:p>
        </p:txBody>
      </p:sp>
      <p:sp>
        <p:nvSpPr>
          <p:cNvPr id="3" name="灯片编号占位符 2">
            <a:extLst>
              <a:ext uri="{FF2B5EF4-FFF2-40B4-BE49-F238E27FC236}">
                <a16:creationId xmlns:a16="http://schemas.microsoft.com/office/drawing/2014/main" id="{F015682F-34A4-424B-BA39-09C87DA53A9A}"/>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sp>
        <p:nvSpPr>
          <p:cNvPr id="31" name="矩形 30">
            <a:extLst>
              <a:ext uri="{FF2B5EF4-FFF2-40B4-BE49-F238E27FC236}">
                <a16:creationId xmlns:a16="http://schemas.microsoft.com/office/drawing/2014/main" id="{CB2914AE-3DE2-401B-8D49-25B51A46B048}"/>
              </a:ext>
            </a:extLst>
          </p:cNvPr>
          <p:cNvSpPr/>
          <p:nvPr/>
        </p:nvSpPr>
        <p:spPr>
          <a:xfrm rot="10800000" flipV="1">
            <a:off x="11711940" y="91439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1F59587E-CA84-4432-B534-DBBE09001A41}"/>
              </a:ext>
            </a:extLst>
          </p:cNvPr>
          <p:cNvSpPr/>
          <p:nvPr/>
        </p:nvSpPr>
        <p:spPr>
          <a:xfrm rot="10800000" flipV="1">
            <a:off x="11711940" y="212088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33655B15-883E-456F-9F77-B3E28EE6306D}"/>
              </a:ext>
            </a:extLst>
          </p:cNvPr>
          <p:cNvSpPr/>
          <p:nvPr/>
        </p:nvSpPr>
        <p:spPr>
          <a:xfrm rot="10800000" flipV="1">
            <a:off x="11711940" y="332499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62700E5D-75D5-4A0B-B63E-5CA7B5864CD7}"/>
              </a:ext>
            </a:extLst>
          </p:cNvPr>
          <p:cNvSpPr/>
          <p:nvPr/>
        </p:nvSpPr>
        <p:spPr>
          <a:xfrm rot="10800000" flipV="1">
            <a:off x="11711940" y="4533863"/>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a:extLst>
              <a:ext uri="{FF2B5EF4-FFF2-40B4-BE49-F238E27FC236}">
                <a16:creationId xmlns:a16="http://schemas.microsoft.com/office/drawing/2014/main" id="{284CDB88-3AC0-4707-B88A-947206790C56}"/>
              </a:ext>
            </a:extLst>
          </p:cNvPr>
          <p:cNvGrpSpPr/>
          <p:nvPr/>
        </p:nvGrpSpPr>
        <p:grpSpPr>
          <a:xfrm>
            <a:off x="0" y="5583150"/>
            <a:ext cx="2644263" cy="309648"/>
            <a:chOff x="1087766" y="2851014"/>
            <a:chExt cx="10016469" cy="123242"/>
          </a:xfrm>
        </p:grpSpPr>
        <p:cxnSp>
          <p:nvCxnSpPr>
            <p:cNvPr id="37" name="直接连接符 36">
              <a:extLst>
                <a:ext uri="{FF2B5EF4-FFF2-40B4-BE49-F238E27FC236}">
                  <a16:creationId xmlns:a16="http://schemas.microsoft.com/office/drawing/2014/main" id="{DF96FFB6-35A6-4F64-9683-5BEEA889A43E}"/>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0130EF4-5FCA-4D27-BBE0-17E9E10E4B4A}"/>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9C133C31-AF19-45B6-8196-B15048608F5C}"/>
              </a:ext>
            </a:extLst>
          </p:cNvPr>
          <p:cNvSpPr/>
          <p:nvPr/>
        </p:nvSpPr>
        <p:spPr>
          <a:xfrm>
            <a:off x="434341" y="5240703"/>
            <a:ext cx="2243866" cy="461665"/>
          </a:xfrm>
          <a:prstGeom prst="rect">
            <a:avLst/>
          </a:prstGeom>
          <a:effectLst/>
        </p:spPr>
        <p:txBody>
          <a:bodyPr wrap="square">
            <a:spAutoFit/>
          </a:bodyPr>
          <a:lstStyle/>
          <a:p>
            <a:pPr algn="dist"/>
            <a:r>
              <a:rPr lang="en-US" altLang="zh-CN" sz="2400" b="1" i="0" dirty="0">
                <a:solidFill>
                  <a:schemeClr val="bg1">
                    <a:lumMod val="85000"/>
                  </a:schemeClr>
                </a:solidFill>
                <a:effectLst>
                  <a:outerShdw blurRad="38100" dist="38100" dir="2700000" algn="tl">
                    <a:srgbClr val="000000">
                      <a:alpha val="43137"/>
                    </a:srgbClr>
                  </a:outerShdw>
                  <a:reflection blurRad="7620" stA="25000" endPos="50000" dist="29997" dir="5400000" sy="-100000" algn="bl" rotWithShape="0"/>
                </a:effectLst>
                <a:latin typeface="+mj-lt"/>
                <a:ea typeface="等线" panose="02010600030101010101" pitchFamily="2" charset="-122"/>
              </a:rPr>
              <a:t>CONTENT</a:t>
            </a:r>
            <a:endParaRPr lang="zh-CN" altLang="en-US" sz="2400" b="1" dirty="0">
              <a:solidFill>
                <a:schemeClr val="bg1">
                  <a:lumMod val="85000"/>
                </a:schemeClr>
              </a:solidFill>
              <a:effectLst>
                <a:outerShdw blurRad="38100" dist="38100" dir="2700000" algn="tl">
                  <a:srgbClr val="000000">
                    <a:alpha val="43137"/>
                  </a:srgbClr>
                </a:outerShdw>
                <a:reflection blurRad="7620" stA="25000" endPos="50000" dist="29997" dir="5400000" sy="-100000" algn="bl" rotWithShape="0"/>
              </a:effectLst>
              <a:latin typeface="+mj-lt"/>
              <a:ea typeface="等线" panose="02010600030101010101" pitchFamily="2" charset="-122"/>
            </a:endParaRPr>
          </a:p>
        </p:txBody>
      </p:sp>
      <p:pic>
        <p:nvPicPr>
          <p:cNvPr id="28" name="图片 27">
            <a:extLst>
              <a:ext uri="{FF2B5EF4-FFF2-40B4-BE49-F238E27FC236}">
                <a16:creationId xmlns:a16="http://schemas.microsoft.com/office/drawing/2014/main" id="{8FF61A07-2802-41E3-812D-ECE5A301E7B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2582" y="84840"/>
            <a:ext cx="2382281" cy="783156"/>
          </a:xfrm>
          <a:prstGeom prst="rect">
            <a:avLst/>
          </a:prstGeom>
        </p:spPr>
      </p:pic>
    </p:spTree>
    <p:extLst>
      <p:ext uri="{BB962C8B-B14F-4D97-AF65-F5344CB8AC3E}">
        <p14:creationId xmlns:p14="http://schemas.microsoft.com/office/powerpoint/2010/main" val="1317321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2EDDB3D4-C190-412C-97B1-1D81776BA47F}"/>
              </a:ext>
            </a:extLst>
          </p:cNvPr>
          <p:cNvSpPr/>
          <p:nvPr/>
        </p:nvSpPr>
        <p:spPr>
          <a:xfrm>
            <a:off x="4854258" y="2125642"/>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6" name="矩形: 圆角 25">
            <a:extLst>
              <a:ext uri="{FF2B5EF4-FFF2-40B4-BE49-F238E27FC236}">
                <a16:creationId xmlns:a16="http://schemas.microsoft.com/office/drawing/2014/main" id="{0E397154-9B25-4B47-BC69-660EDE065A29}"/>
              </a:ext>
            </a:extLst>
          </p:cNvPr>
          <p:cNvSpPr/>
          <p:nvPr/>
        </p:nvSpPr>
        <p:spPr>
          <a:xfrm>
            <a:off x="4854258" y="3329752"/>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bg1"/>
              </a:solidFill>
            </a:endParaRPr>
          </a:p>
        </p:txBody>
      </p:sp>
      <p:sp>
        <p:nvSpPr>
          <p:cNvPr id="27" name="矩形: 圆角 26">
            <a:extLst>
              <a:ext uri="{FF2B5EF4-FFF2-40B4-BE49-F238E27FC236}">
                <a16:creationId xmlns:a16="http://schemas.microsoft.com/office/drawing/2014/main" id="{4463CA98-3004-4447-9B31-A74CEC85E054}"/>
              </a:ext>
            </a:extLst>
          </p:cNvPr>
          <p:cNvSpPr/>
          <p:nvPr/>
        </p:nvSpPr>
        <p:spPr>
          <a:xfrm>
            <a:off x="4854258" y="4533863"/>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4" name="矩形: 圆角 23">
            <a:extLst>
              <a:ext uri="{FF2B5EF4-FFF2-40B4-BE49-F238E27FC236}">
                <a16:creationId xmlns:a16="http://schemas.microsoft.com/office/drawing/2014/main" id="{946855A4-E15A-4A41-9155-C7A70425CA55}"/>
              </a:ext>
            </a:extLst>
          </p:cNvPr>
          <p:cNvSpPr/>
          <p:nvPr/>
        </p:nvSpPr>
        <p:spPr>
          <a:xfrm>
            <a:off x="4854258" y="914400"/>
            <a:ext cx="6880542" cy="804325"/>
          </a:xfrm>
          <a:prstGeom prst="roundRect">
            <a:avLst>
              <a:gd name="adj" fmla="val 0"/>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63" name="矩形 62">
            <a:extLst>
              <a:ext uri="{FF2B5EF4-FFF2-40B4-BE49-F238E27FC236}">
                <a16:creationId xmlns:a16="http://schemas.microsoft.com/office/drawing/2014/main" id="{A7DD4836-010D-456E-BBA3-89944340FA4A}"/>
              </a:ext>
            </a:extLst>
          </p:cNvPr>
          <p:cNvSpPr/>
          <p:nvPr/>
        </p:nvSpPr>
        <p:spPr>
          <a:xfrm>
            <a:off x="4854258" y="914401"/>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600" b="1" spc="300"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这里是标题一</a:t>
            </a:r>
          </a:p>
        </p:txBody>
      </p:sp>
      <p:sp>
        <p:nvSpPr>
          <p:cNvPr id="61" name="矩形 60">
            <a:extLst>
              <a:ext uri="{FF2B5EF4-FFF2-40B4-BE49-F238E27FC236}">
                <a16:creationId xmlns:a16="http://schemas.microsoft.com/office/drawing/2014/main" id="{9F1E9CFB-5705-4342-969C-1BBB6EB698F5}"/>
              </a:ext>
            </a:extLst>
          </p:cNvPr>
          <p:cNvSpPr/>
          <p:nvPr/>
        </p:nvSpPr>
        <p:spPr>
          <a:xfrm>
            <a:off x="3815032" y="914401"/>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rPr>
              <a:t>01</a:t>
            </a:r>
            <a:endParaRPr lang="zh-CN" altLang="en-US" sz="3200" b="1" dirty="0">
              <a:gradFill flip="none" rotWithShape="1">
                <a:gsLst>
                  <a:gs pos="0">
                    <a:srgbClr val="FFFFFF"/>
                  </a:gs>
                  <a:gs pos="90000">
                    <a:srgbClr val="FFD871"/>
                  </a:gs>
                </a:gsLst>
                <a:lin ang="5400000" scaled="0"/>
                <a:tileRect/>
              </a:gradFill>
              <a:effectLst>
                <a:outerShdw blurRad="254000" sx="102000" sy="102000" algn="ctr" rotWithShape="0">
                  <a:schemeClr val="accent4">
                    <a:lumMod val="50000"/>
                    <a:alpha val="94000"/>
                  </a:schemeClr>
                </a:outerShdw>
              </a:effectLst>
              <a:latin typeface="+mj-ea"/>
              <a:ea typeface="+mj-ea"/>
            </a:endParaRPr>
          </a:p>
        </p:txBody>
      </p:sp>
      <p:sp>
        <p:nvSpPr>
          <p:cNvPr id="64" name="矩形 63">
            <a:extLst>
              <a:ext uri="{FF2B5EF4-FFF2-40B4-BE49-F238E27FC236}">
                <a16:creationId xmlns:a16="http://schemas.microsoft.com/office/drawing/2014/main" id="{21E43874-40A0-4EC5-9CA2-95CEB3981475}"/>
              </a:ext>
            </a:extLst>
          </p:cNvPr>
          <p:cNvSpPr/>
          <p:nvPr/>
        </p:nvSpPr>
        <p:spPr>
          <a:xfrm>
            <a:off x="3815032" y="1618185"/>
            <a:ext cx="804325" cy="100541"/>
          </a:xfrm>
          <a:prstGeom prst="rect">
            <a:avLst/>
          </a:prstGeom>
          <a:gradFill>
            <a:gsLst>
              <a:gs pos="100000">
                <a:schemeClr val="accent5">
                  <a:lumMod val="75000"/>
                  <a:alpha val="76000"/>
                </a:schemeClr>
              </a:gs>
              <a:gs pos="48000">
                <a:schemeClr val="accent5">
                  <a:lumMod val="60000"/>
                  <a:lumOff val="40000"/>
                  <a:alpha val="76000"/>
                </a:schemeClr>
              </a:gs>
              <a:gs pos="0">
                <a:schemeClr val="accent5">
                  <a:lumMod val="75000"/>
                  <a:alpha val="76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B4503D4-DDDF-487D-9490-1ED837433D97}"/>
              </a:ext>
            </a:extLst>
          </p:cNvPr>
          <p:cNvSpPr/>
          <p:nvPr/>
        </p:nvSpPr>
        <p:spPr>
          <a:xfrm>
            <a:off x="3815032" y="2120888"/>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50000"/>
                    <a:lumOff val="50000"/>
                  </a:schemeClr>
                </a:solidFill>
              </a:rPr>
              <a:t>02</a:t>
            </a:r>
            <a:endParaRPr lang="zh-CN" altLang="en-US" sz="3200" b="1" dirty="0">
              <a:solidFill>
                <a:schemeClr val="tx1">
                  <a:lumMod val="50000"/>
                  <a:lumOff val="50000"/>
                </a:schemeClr>
              </a:solidFill>
            </a:endParaRPr>
          </a:p>
        </p:txBody>
      </p:sp>
      <p:sp>
        <p:nvSpPr>
          <p:cNvPr id="67" name="矩形 66">
            <a:extLst>
              <a:ext uri="{FF2B5EF4-FFF2-40B4-BE49-F238E27FC236}">
                <a16:creationId xmlns:a16="http://schemas.microsoft.com/office/drawing/2014/main" id="{7BCC96CB-D24E-491C-9D07-0DA9EADF43B3}"/>
              </a:ext>
            </a:extLst>
          </p:cNvPr>
          <p:cNvSpPr/>
          <p:nvPr/>
        </p:nvSpPr>
        <p:spPr>
          <a:xfrm>
            <a:off x="3815032" y="2824672"/>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8C5D102-8236-4014-AD75-3828CE0C6A76}"/>
              </a:ext>
            </a:extLst>
          </p:cNvPr>
          <p:cNvSpPr/>
          <p:nvPr/>
        </p:nvSpPr>
        <p:spPr>
          <a:xfrm>
            <a:off x="3815032" y="3327376"/>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50000"/>
                    <a:lumOff val="50000"/>
                  </a:schemeClr>
                </a:solidFill>
              </a:rPr>
              <a:t>03</a:t>
            </a:r>
            <a:endParaRPr lang="zh-CN" altLang="en-US" sz="3200" b="1" dirty="0">
              <a:solidFill>
                <a:schemeClr val="tx1">
                  <a:lumMod val="50000"/>
                  <a:lumOff val="50000"/>
                </a:schemeClr>
              </a:solidFill>
            </a:endParaRPr>
          </a:p>
        </p:txBody>
      </p:sp>
      <p:sp>
        <p:nvSpPr>
          <p:cNvPr id="68" name="矩形 67">
            <a:extLst>
              <a:ext uri="{FF2B5EF4-FFF2-40B4-BE49-F238E27FC236}">
                <a16:creationId xmlns:a16="http://schemas.microsoft.com/office/drawing/2014/main" id="{2C9C839E-D7E7-40AA-A9F0-25F8AF260049}"/>
              </a:ext>
            </a:extLst>
          </p:cNvPr>
          <p:cNvSpPr/>
          <p:nvPr/>
        </p:nvSpPr>
        <p:spPr>
          <a:xfrm>
            <a:off x="3815032" y="4031160"/>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7FBD8A29-E5D4-4173-8567-41E45DDE9E1C}"/>
              </a:ext>
            </a:extLst>
          </p:cNvPr>
          <p:cNvSpPr/>
          <p:nvPr/>
        </p:nvSpPr>
        <p:spPr>
          <a:xfrm>
            <a:off x="3815032" y="4533863"/>
            <a:ext cx="804325" cy="80432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50000"/>
                    <a:lumOff val="50000"/>
                  </a:schemeClr>
                </a:solidFill>
              </a:rPr>
              <a:t>04</a:t>
            </a:r>
            <a:endParaRPr lang="zh-CN" altLang="en-US" sz="3200" b="1" dirty="0">
              <a:solidFill>
                <a:schemeClr val="tx1">
                  <a:lumMod val="50000"/>
                  <a:lumOff val="50000"/>
                </a:schemeClr>
              </a:solidFill>
            </a:endParaRPr>
          </a:p>
        </p:txBody>
      </p:sp>
      <p:sp>
        <p:nvSpPr>
          <p:cNvPr id="69" name="矩形 68">
            <a:extLst>
              <a:ext uri="{FF2B5EF4-FFF2-40B4-BE49-F238E27FC236}">
                <a16:creationId xmlns:a16="http://schemas.microsoft.com/office/drawing/2014/main" id="{CC878C90-5C97-4319-A4A9-973F44F684F1}"/>
              </a:ext>
            </a:extLst>
          </p:cNvPr>
          <p:cNvSpPr/>
          <p:nvPr/>
        </p:nvSpPr>
        <p:spPr>
          <a:xfrm>
            <a:off x="3815032" y="5237647"/>
            <a:ext cx="804325" cy="100541"/>
          </a:xfrm>
          <a:prstGeom prst="rect">
            <a:avLst/>
          </a:prstGeom>
          <a:solidFill>
            <a:schemeClr val="bg1">
              <a:lumMod val="75000"/>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043BFAA-FB50-4303-9785-5DF074A22CF4}"/>
              </a:ext>
            </a:extLst>
          </p:cNvPr>
          <p:cNvSpPr/>
          <p:nvPr/>
        </p:nvSpPr>
        <p:spPr>
          <a:xfrm>
            <a:off x="4854258" y="2120888"/>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solidFill>
                  <a:schemeClr val="tx1">
                    <a:lumMod val="50000"/>
                    <a:lumOff val="50000"/>
                  </a:schemeClr>
                </a:solidFill>
              </a:rPr>
              <a:t>这里是标题二</a:t>
            </a:r>
          </a:p>
        </p:txBody>
      </p:sp>
      <p:sp>
        <p:nvSpPr>
          <p:cNvPr id="71" name="矩形 70">
            <a:extLst>
              <a:ext uri="{FF2B5EF4-FFF2-40B4-BE49-F238E27FC236}">
                <a16:creationId xmlns:a16="http://schemas.microsoft.com/office/drawing/2014/main" id="{27B11E5F-E40B-47E0-8FBA-8F6C0035B72A}"/>
              </a:ext>
            </a:extLst>
          </p:cNvPr>
          <p:cNvSpPr/>
          <p:nvPr/>
        </p:nvSpPr>
        <p:spPr>
          <a:xfrm>
            <a:off x="4854258" y="3327376"/>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solidFill>
                  <a:schemeClr val="tx1">
                    <a:lumMod val="50000"/>
                    <a:lumOff val="50000"/>
                  </a:schemeClr>
                </a:solidFill>
              </a:rPr>
              <a:t>这里是标题三</a:t>
            </a:r>
          </a:p>
        </p:txBody>
      </p:sp>
      <p:sp>
        <p:nvSpPr>
          <p:cNvPr id="72" name="矩形 71">
            <a:extLst>
              <a:ext uri="{FF2B5EF4-FFF2-40B4-BE49-F238E27FC236}">
                <a16:creationId xmlns:a16="http://schemas.microsoft.com/office/drawing/2014/main" id="{48027BF7-8527-4C35-8DDA-D8F9150CE05E}"/>
              </a:ext>
            </a:extLst>
          </p:cNvPr>
          <p:cNvSpPr/>
          <p:nvPr/>
        </p:nvSpPr>
        <p:spPr>
          <a:xfrm>
            <a:off x="4854258" y="4533863"/>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solidFill>
                  <a:schemeClr val="tx1">
                    <a:lumMod val="50000"/>
                    <a:lumOff val="50000"/>
                  </a:schemeClr>
                </a:solidFill>
              </a:rPr>
              <a:t>这里是标题四</a:t>
            </a:r>
          </a:p>
        </p:txBody>
      </p:sp>
      <p:sp>
        <p:nvSpPr>
          <p:cNvPr id="3" name="灯片编号占位符 2">
            <a:extLst>
              <a:ext uri="{FF2B5EF4-FFF2-40B4-BE49-F238E27FC236}">
                <a16:creationId xmlns:a16="http://schemas.microsoft.com/office/drawing/2014/main" id="{F015682F-34A4-424B-BA39-09C87DA53A9A}"/>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sp>
        <p:nvSpPr>
          <p:cNvPr id="31" name="矩形 30">
            <a:extLst>
              <a:ext uri="{FF2B5EF4-FFF2-40B4-BE49-F238E27FC236}">
                <a16:creationId xmlns:a16="http://schemas.microsoft.com/office/drawing/2014/main" id="{CB2914AE-3DE2-401B-8D49-25B51A46B048}"/>
              </a:ext>
            </a:extLst>
          </p:cNvPr>
          <p:cNvSpPr/>
          <p:nvPr/>
        </p:nvSpPr>
        <p:spPr>
          <a:xfrm rot="10800000" flipV="1">
            <a:off x="11711940" y="91439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1F59587E-CA84-4432-B534-DBBE09001A41}"/>
              </a:ext>
            </a:extLst>
          </p:cNvPr>
          <p:cNvSpPr/>
          <p:nvPr/>
        </p:nvSpPr>
        <p:spPr>
          <a:xfrm rot="10800000" flipV="1">
            <a:off x="11711940" y="212088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33655B15-883E-456F-9F77-B3E28EE6306D}"/>
              </a:ext>
            </a:extLst>
          </p:cNvPr>
          <p:cNvSpPr/>
          <p:nvPr/>
        </p:nvSpPr>
        <p:spPr>
          <a:xfrm rot="10800000" flipV="1">
            <a:off x="11711940" y="3324998"/>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62700E5D-75D5-4A0B-B63E-5CA7B5864CD7}"/>
              </a:ext>
            </a:extLst>
          </p:cNvPr>
          <p:cNvSpPr/>
          <p:nvPr/>
        </p:nvSpPr>
        <p:spPr>
          <a:xfrm rot="10800000" flipV="1">
            <a:off x="11711940" y="4533863"/>
            <a:ext cx="45719" cy="804325"/>
          </a:xfrm>
          <a:prstGeom prst="rect">
            <a:avLst/>
          </a:prstGeom>
          <a:solidFill>
            <a:schemeClr val="accent4">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a:extLst>
              <a:ext uri="{FF2B5EF4-FFF2-40B4-BE49-F238E27FC236}">
                <a16:creationId xmlns:a16="http://schemas.microsoft.com/office/drawing/2014/main" id="{284CDB88-3AC0-4707-B88A-947206790C56}"/>
              </a:ext>
            </a:extLst>
          </p:cNvPr>
          <p:cNvGrpSpPr/>
          <p:nvPr/>
        </p:nvGrpSpPr>
        <p:grpSpPr>
          <a:xfrm>
            <a:off x="0" y="5583150"/>
            <a:ext cx="2644263" cy="309648"/>
            <a:chOff x="1087766" y="2851014"/>
            <a:chExt cx="10016469" cy="123242"/>
          </a:xfrm>
        </p:grpSpPr>
        <p:cxnSp>
          <p:nvCxnSpPr>
            <p:cNvPr id="37" name="直接连接符 36">
              <a:extLst>
                <a:ext uri="{FF2B5EF4-FFF2-40B4-BE49-F238E27FC236}">
                  <a16:creationId xmlns:a16="http://schemas.microsoft.com/office/drawing/2014/main" id="{DF96FFB6-35A6-4F64-9683-5BEEA889A43E}"/>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0130EF4-5FCA-4D27-BBE0-17E9E10E4B4A}"/>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9C133C31-AF19-45B6-8196-B15048608F5C}"/>
              </a:ext>
            </a:extLst>
          </p:cNvPr>
          <p:cNvSpPr/>
          <p:nvPr/>
        </p:nvSpPr>
        <p:spPr>
          <a:xfrm>
            <a:off x="434341" y="5240703"/>
            <a:ext cx="2243866" cy="461665"/>
          </a:xfrm>
          <a:prstGeom prst="rect">
            <a:avLst/>
          </a:prstGeom>
          <a:effectLst/>
        </p:spPr>
        <p:txBody>
          <a:bodyPr wrap="square">
            <a:spAutoFit/>
          </a:bodyPr>
          <a:lstStyle/>
          <a:p>
            <a:pPr algn="dist"/>
            <a:r>
              <a:rPr lang="en-US" altLang="zh-CN" sz="2400" b="1" i="0" dirty="0">
                <a:solidFill>
                  <a:schemeClr val="bg1">
                    <a:lumMod val="85000"/>
                  </a:schemeClr>
                </a:solidFill>
                <a:effectLst>
                  <a:outerShdw blurRad="38100" dist="38100" dir="2700000" algn="tl">
                    <a:srgbClr val="000000">
                      <a:alpha val="43137"/>
                    </a:srgbClr>
                  </a:outerShdw>
                  <a:reflection blurRad="7620" stA="25000" endPos="50000" dist="29997" dir="5400000" sy="-100000" algn="bl" rotWithShape="0"/>
                </a:effectLst>
                <a:latin typeface="+mj-lt"/>
                <a:ea typeface="等线" panose="02010600030101010101" pitchFamily="2" charset="-122"/>
              </a:rPr>
              <a:t>CONTENT</a:t>
            </a:r>
            <a:endParaRPr lang="zh-CN" altLang="en-US" sz="2400" b="1" dirty="0">
              <a:solidFill>
                <a:schemeClr val="bg1">
                  <a:lumMod val="85000"/>
                </a:schemeClr>
              </a:solidFill>
              <a:effectLst>
                <a:outerShdw blurRad="38100" dist="38100" dir="2700000" algn="tl">
                  <a:srgbClr val="000000">
                    <a:alpha val="43137"/>
                  </a:srgbClr>
                </a:outerShdw>
                <a:reflection blurRad="7620" stA="25000" endPos="50000" dist="29997" dir="5400000" sy="-100000" algn="bl" rotWithShape="0"/>
              </a:effectLst>
              <a:latin typeface="+mj-lt"/>
              <a:ea typeface="等线" panose="02010600030101010101" pitchFamily="2" charset="-122"/>
            </a:endParaRPr>
          </a:p>
        </p:txBody>
      </p:sp>
      <p:pic>
        <p:nvPicPr>
          <p:cNvPr id="28" name="图片 27">
            <a:extLst>
              <a:ext uri="{FF2B5EF4-FFF2-40B4-BE49-F238E27FC236}">
                <a16:creationId xmlns:a16="http://schemas.microsoft.com/office/drawing/2014/main" id="{9100FF49-5DD6-4713-ABCC-0D9ED0294C7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2582" y="84840"/>
            <a:ext cx="2382281" cy="783156"/>
          </a:xfrm>
          <a:prstGeom prst="rect">
            <a:avLst/>
          </a:prstGeom>
        </p:spPr>
      </p:pic>
    </p:spTree>
    <p:extLst>
      <p:ext uri="{BB962C8B-B14F-4D97-AF65-F5344CB8AC3E}">
        <p14:creationId xmlns:p14="http://schemas.microsoft.com/office/powerpoint/2010/main" val="259096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文字基本版式</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prstGeom prst="rect">
            <a:avLst/>
          </a:prstGeom>
        </p:spPr>
        <p:txBody>
          <a:bodyPr/>
          <a:lstStyle/>
          <a:p>
            <a:r>
              <a:rPr lang="zh-CN" altLang="en-US" b="1" dirty="0"/>
              <a:t>在此添加一级目录标题</a:t>
            </a:r>
            <a:endParaRPr lang="en-US" altLang="zh-CN" b="1" dirty="0"/>
          </a:p>
          <a:p>
            <a:pPr marL="914400" lvl="1" indent="-457200">
              <a:buFont typeface="+mj-lt"/>
              <a:buAutoNum type="arabicPeriod"/>
            </a:pPr>
            <a:r>
              <a:rPr lang="zh-CN" altLang="en-US" dirty="0"/>
              <a:t>这里是二级目录；</a:t>
            </a:r>
            <a:endParaRPr lang="en-US" altLang="zh-CN" dirty="0"/>
          </a:p>
          <a:p>
            <a:pPr marL="914400" lvl="1" indent="-457200">
              <a:buFont typeface="+mj-lt"/>
              <a:buAutoNum type="arabicPeriod"/>
            </a:pPr>
            <a:r>
              <a:rPr lang="zh-CN" altLang="en-US" dirty="0"/>
              <a:t>这里是二级目录，这里是二级目录；</a:t>
            </a:r>
            <a:endParaRPr lang="en-US" altLang="zh-CN" dirty="0"/>
          </a:p>
          <a:p>
            <a:pPr marL="914400" lvl="1" indent="-457200">
              <a:buFont typeface="+mj-lt"/>
              <a:buAutoNum type="arabicPeriod"/>
            </a:pPr>
            <a:r>
              <a:rPr lang="zh-CN" altLang="en-US" dirty="0"/>
              <a:t>这里是二级目录这里是二级目录这里是二级目录；</a:t>
            </a:r>
            <a:endParaRPr lang="en-US" altLang="zh-CN" dirty="0"/>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sp>
        <p:nvSpPr>
          <p:cNvPr id="5" name="矩形 4">
            <a:extLst>
              <a:ext uri="{FF2B5EF4-FFF2-40B4-BE49-F238E27FC236}">
                <a16:creationId xmlns:a16="http://schemas.microsoft.com/office/drawing/2014/main" id="{B15C3AD8-62E5-49F2-A709-206E9DB60EE5}"/>
              </a:ext>
            </a:extLst>
          </p:cNvPr>
          <p:cNvSpPr/>
          <p:nvPr/>
        </p:nvSpPr>
        <p:spPr>
          <a:xfrm>
            <a:off x="1608860" y="4845961"/>
            <a:ext cx="6432054" cy="45719"/>
          </a:xfrm>
          <a:prstGeom prst="rect">
            <a:avLst/>
          </a:prstGeom>
          <a:gradFill>
            <a:gsLst>
              <a:gs pos="100000">
                <a:schemeClr val="accent5">
                  <a:lumMod val="75000"/>
                  <a:alpha val="76000"/>
                </a:schemeClr>
              </a:gs>
              <a:gs pos="48000">
                <a:schemeClr val="accent5">
                  <a:lumMod val="60000"/>
                  <a:lumOff val="40000"/>
                  <a:alpha val="76000"/>
                </a:schemeClr>
              </a:gs>
              <a:gs pos="0">
                <a:schemeClr val="accent5">
                  <a:lumMod val="75000"/>
                  <a:alpha val="76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007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D1CAFF-04AA-44EB-BAA8-6389ECBABABF}"/>
              </a:ext>
            </a:extLst>
          </p:cNvPr>
          <p:cNvSpPr>
            <a:spLocks noGrp="1"/>
          </p:cNvSpPr>
          <p:nvPr>
            <p:ph type="body" sz="quarter" idx="11"/>
          </p:nvPr>
        </p:nvSpPr>
        <p:spPr/>
        <p:txBody>
          <a:bodyPr/>
          <a:lstStyle/>
          <a:p>
            <a:r>
              <a:rPr lang="zh-CN" altLang="en-US" dirty="0"/>
              <a:t>纯文字版式（一）</a:t>
            </a:r>
          </a:p>
        </p:txBody>
      </p:sp>
      <p:sp>
        <p:nvSpPr>
          <p:cNvPr id="3" name="灯片编号占位符 2">
            <a:extLst>
              <a:ext uri="{FF2B5EF4-FFF2-40B4-BE49-F238E27FC236}">
                <a16:creationId xmlns:a16="http://schemas.microsoft.com/office/drawing/2014/main" id="{8E1F54F5-2383-49C3-817C-7CD9008BB3E2}"/>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sp>
        <p:nvSpPr>
          <p:cNvPr id="4" name="矩形: 圆角 3">
            <a:extLst>
              <a:ext uri="{FF2B5EF4-FFF2-40B4-BE49-F238E27FC236}">
                <a16:creationId xmlns:a16="http://schemas.microsoft.com/office/drawing/2014/main" id="{7BA330BE-10A7-4626-8054-679BA9BEEE48}"/>
              </a:ext>
            </a:extLst>
          </p:cNvPr>
          <p:cNvSpPr/>
          <p:nvPr/>
        </p:nvSpPr>
        <p:spPr>
          <a:xfrm>
            <a:off x="825500" y="1371600"/>
            <a:ext cx="10617200" cy="4749799"/>
          </a:xfrm>
          <a:prstGeom prst="roundRect">
            <a:avLst>
              <a:gd name="adj" fmla="val 4993"/>
            </a:avLst>
          </a:prstGeom>
          <a:solidFill>
            <a:schemeClr val="tx1">
              <a:lumMod val="75000"/>
              <a:lumOff val="25000"/>
              <a:alpha val="40000"/>
            </a:schemeClr>
          </a:solidFill>
          <a:ln w="6350" cap="flat" cmpd="sng" algn="ctr">
            <a:no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框 4">
            <a:extLst>
              <a:ext uri="{FF2B5EF4-FFF2-40B4-BE49-F238E27FC236}">
                <a16:creationId xmlns:a16="http://schemas.microsoft.com/office/drawing/2014/main" id="{770F919F-D996-4A64-9E3B-42CFBD7B46CD}"/>
              </a:ext>
            </a:extLst>
          </p:cNvPr>
          <p:cNvSpPr txBox="1"/>
          <p:nvPr/>
        </p:nvSpPr>
        <p:spPr>
          <a:xfrm>
            <a:off x="1404989" y="2938328"/>
            <a:ext cx="9564003" cy="2270109"/>
          </a:xfrm>
          <a:prstGeom prst="rect">
            <a:avLst/>
          </a:prstGeom>
          <a:noFill/>
        </p:spPr>
        <p:txBody>
          <a:bodyPr wrap="square" rtlCol="0">
            <a:spAutoFit/>
          </a:bodyPr>
          <a:lstStyle/>
          <a:p>
            <a:pPr algn="just">
              <a:lnSpc>
                <a:spcPct val="120000"/>
              </a:lnSpc>
              <a:spcBef>
                <a:spcPts val="600"/>
              </a:spcBef>
            </a:pPr>
            <a:r>
              <a:rPr lang="zh-CN" altLang="en-US" sz="2400" dirty="0">
                <a:solidFill>
                  <a:schemeClr val="bg1">
                    <a:lumMod val="95000"/>
                  </a:schemeClr>
                </a:solidFill>
              </a:rPr>
              <a:t>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a:t>
            </a:r>
          </a:p>
        </p:txBody>
      </p:sp>
      <p:sp>
        <p:nvSpPr>
          <p:cNvPr id="6" name="矩形 5">
            <a:extLst>
              <a:ext uri="{FF2B5EF4-FFF2-40B4-BE49-F238E27FC236}">
                <a16:creationId xmlns:a16="http://schemas.microsoft.com/office/drawing/2014/main" id="{94F9B652-5FC2-41F7-8EC2-3A61158E1DA7}"/>
              </a:ext>
            </a:extLst>
          </p:cNvPr>
          <p:cNvSpPr/>
          <p:nvPr/>
        </p:nvSpPr>
        <p:spPr>
          <a:xfrm>
            <a:off x="1324607" y="1748136"/>
            <a:ext cx="5570756" cy="597215"/>
          </a:xfrm>
          <a:prstGeom prst="rect">
            <a:avLst/>
          </a:prstGeom>
        </p:spPr>
        <p:txBody>
          <a:bodyPr wrap="none">
            <a:spAutoFit/>
          </a:bodyPr>
          <a:lstStyle/>
          <a:p>
            <a:pPr>
              <a:lnSpc>
                <a:spcPct val="130000"/>
              </a:lnSpc>
            </a:pPr>
            <a:r>
              <a:rPr lang="zh-CN" altLang="en-US" sz="2800" b="1" dirty="0">
                <a:solidFill>
                  <a:schemeClr val="accent5">
                    <a:lumMod val="20000"/>
                    <a:lumOff val="80000"/>
                  </a:schemeClr>
                </a:solidFill>
              </a:rPr>
              <a:t>请在此添加标题内容或段落要点</a:t>
            </a:r>
            <a:r>
              <a:rPr lang="zh-CN" altLang="en-US" sz="2800" dirty="0">
                <a:solidFill>
                  <a:schemeClr val="accent5">
                    <a:lumMod val="20000"/>
                    <a:lumOff val="80000"/>
                  </a:schemeClr>
                </a:solidFill>
              </a:rPr>
              <a:t>：</a:t>
            </a:r>
            <a:endParaRPr lang="en-US" altLang="zh-CN" sz="2800" dirty="0">
              <a:solidFill>
                <a:schemeClr val="accent5">
                  <a:lumMod val="20000"/>
                  <a:lumOff val="80000"/>
                </a:schemeClr>
              </a:solidFill>
            </a:endParaRPr>
          </a:p>
        </p:txBody>
      </p:sp>
      <p:cxnSp>
        <p:nvCxnSpPr>
          <p:cNvPr id="7" name="直接连接符 6">
            <a:extLst>
              <a:ext uri="{FF2B5EF4-FFF2-40B4-BE49-F238E27FC236}">
                <a16:creationId xmlns:a16="http://schemas.microsoft.com/office/drawing/2014/main" id="{D65855EC-8041-462C-B8DB-0BD31F8E10F4}"/>
              </a:ext>
            </a:extLst>
          </p:cNvPr>
          <p:cNvCxnSpPr>
            <a:cxnSpLocks/>
          </p:cNvCxnSpPr>
          <p:nvPr/>
        </p:nvCxnSpPr>
        <p:spPr>
          <a:xfrm>
            <a:off x="1404990" y="2518088"/>
            <a:ext cx="5151866"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796DFA4-E95A-45C8-B200-1D0A35BA4590}"/>
              </a:ext>
            </a:extLst>
          </p:cNvPr>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0056547" y="1770144"/>
            <a:ext cx="801450" cy="898278"/>
          </a:xfrm>
          <a:prstGeom prst="rect">
            <a:avLst/>
          </a:prstGeom>
        </p:spPr>
      </p:pic>
      <p:sp>
        <p:nvSpPr>
          <p:cNvPr id="10" name="矩形 9">
            <a:extLst>
              <a:ext uri="{FF2B5EF4-FFF2-40B4-BE49-F238E27FC236}">
                <a16:creationId xmlns:a16="http://schemas.microsoft.com/office/drawing/2014/main" id="{23537FCE-070B-4773-B445-B6434702F93F}"/>
              </a:ext>
            </a:extLst>
          </p:cNvPr>
          <p:cNvSpPr/>
          <p:nvPr/>
        </p:nvSpPr>
        <p:spPr>
          <a:xfrm>
            <a:off x="9960397" y="1760836"/>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637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698500" y="1371600"/>
            <a:ext cx="5334000" cy="4749799"/>
          </a:xfrm>
          <a:prstGeom prst="roundRect">
            <a:avLst>
              <a:gd name="adj" fmla="val 4993"/>
            </a:avLst>
          </a:prstGeom>
          <a:solidFill>
            <a:sysClr val="window" lastClr="FFFFFF">
              <a:alpha val="15000"/>
            </a:sysClr>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8" name="梯形 7">
            <a:extLst>
              <a:ext uri="{FF2B5EF4-FFF2-40B4-BE49-F238E27FC236}">
                <a16:creationId xmlns:a16="http://schemas.microsoft.com/office/drawing/2014/main" id="{FDCD4BDD-7ACB-4A42-94F1-1863BCF36654}"/>
              </a:ext>
            </a:extLst>
          </p:cNvPr>
          <p:cNvSpPr/>
          <p:nvPr/>
        </p:nvSpPr>
        <p:spPr>
          <a:xfrm rot="10800000">
            <a:off x="1024782" y="1377989"/>
            <a:ext cx="4809112" cy="85047"/>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（二）</a:t>
            </a:r>
          </a:p>
        </p:txBody>
      </p:sp>
      <p:sp>
        <p:nvSpPr>
          <p:cNvPr id="3" name="文本框 2">
            <a:extLst>
              <a:ext uri="{FF2B5EF4-FFF2-40B4-BE49-F238E27FC236}">
                <a16:creationId xmlns:a16="http://schemas.microsoft.com/office/drawing/2014/main" id="{1126B569-29BD-45FA-B041-68D15E4ECCCD}"/>
              </a:ext>
            </a:extLst>
          </p:cNvPr>
          <p:cNvSpPr txBox="1"/>
          <p:nvPr/>
        </p:nvSpPr>
        <p:spPr>
          <a:xfrm>
            <a:off x="1113606" y="2738020"/>
            <a:ext cx="4503788"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bg1">
                    <a:lumMod val="95000"/>
                  </a:schemeClr>
                </a:solidFill>
              </a:rPr>
              <a:t>可在此处添加您的文字可在此处添加您的文字可在此处添加您的文字可在此处添加您的文字此处添加您的文字可在此处添加您的文字此处添加您的文字可在此处添加您的文字。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960944" y="1714581"/>
            <a:ext cx="4809112" cy="597215"/>
          </a:xfrm>
          <a:prstGeom prst="rect">
            <a:avLst/>
          </a:prstGeom>
        </p:spPr>
        <p:txBody>
          <a:bodyPr wrap="square" anchor="ctr">
            <a:spAutoFit/>
          </a:bodyPr>
          <a:lstStyle/>
          <a:p>
            <a:pPr algn="ctr">
              <a:lnSpc>
                <a:spcPct val="130000"/>
              </a:lnSpc>
            </a:pPr>
            <a:r>
              <a:rPr lang="zh-CN" altLang="en-US" sz="2800" b="1" dirty="0">
                <a:solidFill>
                  <a:schemeClr val="accent5">
                    <a:lumMod val="20000"/>
                    <a:lumOff val="80000"/>
                  </a:schemeClr>
                </a:solidFill>
              </a:rPr>
              <a:t>在此添加标题或段落要点</a:t>
            </a:r>
            <a:endParaRPr lang="en-US" altLang="zh-CN" sz="2800" b="1" dirty="0">
              <a:solidFill>
                <a:schemeClr val="accent5">
                  <a:lumMod val="20000"/>
                  <a:lumOff val="80000"/>
                </a:schemeClr>
              </a:solidFill>
            </a:endParaRPr>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117600" y="2518088"/>
            <a:ext cx="4495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4D234E02-10BC-4896-BE18-2C0F175C6910}"/>
              </a:ext>
            </a:extLst>
          </p:cNvPr>
          <p:cNvSpPr/>
          <p:nvPr/>
        </p:nvSpPr>
        <p:spPr>
          <a:xfrm>
            <a:off x="6294944" y="1371600"/>
            <a:ext cx="5334000" cy="4749799"/>
          </a:xfrm>
          <a:prstGeom prst="roundRect">
            <a:avLst>
              <a:gd name="adj" fmla="val 4993"/>
            </a:avLst>
          </a:prstGeom>
          <a:solidFill>
            <a:srgbClr val="FCF1D6"/>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25" name="梯形 24">
            <a:extLst>
              <a:ext uri="{FF2B5EF4-FFF2-40B4-BE49-F238E27FC236}">
                <a16:creationId xmlns:a16="http://schemas.microsoft.com/office/drawing/2014/main" id="{3C094058-4B0C-4EEB-8F87-B83BA00B43E5}"/>
              </a:ext>
            </a:extLst>
          </p:cNvPr>
          <p:cNvSpPr/>
          <p:nvPr/>
        </p:nvSpPr>
        <p:spPr>
          <a:xfrm rot="10800000">
            <a:off x="6621226" y="1377989"/>
            <a:ext cx="4809112" cy="85047"/>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49A4E6FF-CA57-4B9A-8F62-7CCE6D38D976}"/>
              </a:ext>
            </a:extLst>
          </p:cNvPr>
          <p:cNvSpPr txBox="1"/>
          <p:nvPr/>
        </p:nvSpPr>
        <p:spPr>
          <a:xfrm>
            <a:off x="6710050" y="2738020"/>
            <a:ext cx="4503788"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可在此处添加您的文字可在此处添加您的文字可在此处添加您的文字可在此处添加您的文字此处添加您的文字可在此处添加您的文字此处添加您的文字可在此处添加您的文字。</a:t>
            </a:r>
          </a:p>
        </p:txBody>
      </p:sp>
      <p:sp>
        <p:nvSpPr>
          <p:cNvPr id="27" name="矩形 26">
            <a:extLst>
              <a:ext uri="{FF2B5EF4-FFF2-40B4-BE49-F238E27FC236}">
                <a16:creationId xmlns:a16="http://schemas.microsoft.com/office/drawing/2014/main" id="{C65D1E4D-D240-485B-A6D8-C35F63C70301}"/>
              </a:ext>
            </a:extLst>
          </p:cNvPr>
          <p:cNvSpPr/>
          <p:nvPr/>
        </p:nvSpPr>
        <p:spPr>
          <a:xfrm>
            <a:off x="6557388" y="1714581"/>
            <a:ext cx="4809112" cy="597215"/>
          </a:xfrm>
          <a:prstGeom prst="rect">
            <a:avLst/>
          </a:prstGeom>
        </p:spPr>
        <p:txBody>
          <a:bodyPr wrap="square" anchor="ctr">
            <a:spAutoFit/>
          </a:bodyPr>
          <a:lstStyle/>
          <a:p>
            <a:pPr algn="ctr">
              <a:lnSpc>
                <a:spcPct val="130000"/>
              </a:lnSpc>
            </a:pPr>
            <a:r>
              <a:rPr lang="zh-CN" altLang="en-US" sz="2800" b="1" dirty="0"/>
              <a:t>在此添加标题或段落要点</a:t>
            </a:r>
            <a:endParaRPr lang="en-US" altLang="zh-CN" sz="2800" dirty="0"/>
          </a:p>
        </p:txBody>
      </p:sp>
      <p:cxnSp>
        <p:nvCxnSpPr>
          <p:cNvPr id="28" name="直接连接符 27">
            <a:extLst>
              <a:ext uri="{FF2B5EF4-FFF2-40B4-BE49-F238E27FC236}">
                <a16:creationId xmlns:a16="http://schemas.microsoft.com/office/drawing/2014/main" id="{8E58095D-BB5B-4C0F-BF7D-D08F2194BC23}"/>
              </a:ext>
            </a:extLst>
          </p:cNvPr>
          <p:cNvCxnSpPr>
            <a:cxnSpLocks/>
          </p:cNvCxnSpPr>
          <p:nvPr/>
        </p:nvCxnSpPr>
        <p:spPr>
          <a:xfrm>
            <a:off x="6714044" y="2518088"/>
            <a:ext cx="4495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806E99F-1117-4255-BE4C-3A41CBECC778}"/>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pic>
        <p:nvPicPr>
          <p:cNvPr id="32" name="图片 31">
            <a:extLst>
              <a:ext uri="{FF2B5EF4-FFF2-40B4-BE49-F238E27FC236}">
                <a16:creationId xmlns:a16="http://schemas.microsoft.com/office/drawing/2014/main" id="{834DC311-7F20-4363-8E72-C9C23673D91A}"/>
              </a:ext>
            </a:extLst>
          </p:cNvPr>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5251431" y="5854350"/>
            <a:ext cx="539239" cy="604388"/>
          </a:xfrm>
          <a:prstGeom prst="rect">
            <a:avLst/>
          </a:prstGeom>
        </p:spPr>
      </p:pic>
      <p:sp>
        <p:nvSpPr>
          <p:cNvPr id="33" name="矩形 32">
            <a:extLst>
              <a:ext uri="{FF2B5EF4-FFF2-40B4-BE49-F238E27FC236}">
                <a16:creationId xmlns:a16="http://schemas.microsoft.com/office/drawing/2014/main" id="{1B54DFD8-2F8C-4C5C-A465-B2ED2F2A158F}"/>
              </a:ext>
            </a:extLst>
          </p:cNvPr>
          <p:cNvSpPr/>
          <p:nvPr/>
        </p:nvSpPr>
        <p:spPr>
          <a:xfrm>
            <a:off x="5291138" y="5845042"/>
            <a:ext cx="478918" cy="8336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896B649-FE33-475B-9B41-4720988718B1}"/>
              </a:ext>
            </a:extLst>
          </p:cNvPr>
          <p:cNvSpPr/>
          <p:nvPr/>
        </p:nvSpPr>
        <p:spPr>
          <a:xfrm>
            <a:off x="10970385" y="5845042"/>
            <a:ext cx="478918" cy="8336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097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459195" y="1371600"/>
            <a:ext cx="3672314" cy="4749799"/>
          </a:xfrm>
          <a:prstGeom prst="roundRect">
            <a:avLst>
              <a:gd name="adj" fmla="val 4993"/>
            </a:avLst>
          </a:prstGeom>
          <a:solidFill>
            <a:sysClr val="window" lastClr="FFFFFF">
              <a:alpha val="15000"/>
            </a:sysClr>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8" name="梯形 7">
            <a:extLst>
              <a:ext uri="{FF2B5EF4-FFF2-40B4-BE49-F238E27FC236}">
                <a16:creationId xmlns:a16="http://schemas.microsoft.com/office/drawing/2014/main" id="{FDCD4BDD-7ACB-4A42-94F1-1863BCF36654}"/>
              </a:ext>
            </a:extLst>
          </p:cNvPr>
          <p:cNvSpPr/>
          <p:nvPr/>
        </p:nvSpPr>
        <p:spPr>
          <a:xfrm rot="10800000">
            <a:off x="683831" y="1377989"/>
            <a:ext cx="3310943" cy="85047"/>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（三）</a:t>
            </a:r>
          </a:p>
        </p:txBody>
      </p:sp>
      <p:sp>
        <p:nvSpPr>
          <p:cNvPr id="3" name="文本框 2">
            <a:extLst>
              <a:ext uri="{FF2B5EF4-FFF2-40B4-BE49-F238E27FC236}">
                <a16:creationId xmlns:a16="http://schemas.microsoft.com/office/drawing/2014/main" id="{1126B569-29BD-45FA-B041-68D15E4ECCCD}"/>
              </a:ext>
            </a:extLst>
          </p:cNvPr>
          <p:cNvSpPr txBox="1"/>
          <p:nvPr/>
        </p:nvSpPr>
        <p:spPr>
          <a:xfrm>
            <a:off x="848449"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bg1">
                    <a:lumMod val="85000"/>
                  </a:schemeClr>
                </a:solidFill>
              </a:rPr>
              <a:t>可在此处添加您的文字可在此处添加您的文字可在此处添加您的文字可在此处添加您的文字可在此处添加。</a:t>
            </a:r>
          </a:p>
        </p:txBody>
      </p:sp>
      <p:sp>
        <p:nvSpPr>
          <p:cNvPr id="4" name="矩形 3">
            <a:extLst>
              <a:ext uri="{FF2B5EF4-FFF2-40B4-BE49-F238E27FC236}">
                <a16:creationId xmlns:a16="http://schemas.microsoft.com/office/drawing/2014/main" id="{6798AAEB-0631-4CEA-9B69-305602275708}"/>
              </a:ext>
            </a:extLst>
          </p:cNvPr>
          <p:cNvSpPr/>
          <p:nvPr/>
        </p:nvSpPr>
        <p:spPr>
          <a:xfrm>
            <a:off x="651984" y="1714581"/>
            <a:ext cx="3286737" cy="597215"/>
          </a:xfrm>
          <a:prstGeom prst="rect">
            <a:avLst/>
          </a:prstGeom>
        </p:spPr>
        <p:txBody>
          <a:bodyPr wrap="square" anchor="ctr">
            <a:spAutoFit/>
          </a:bodyPr>
          <a:lstStyle/>
          <a:p>
            <a:pPr algn="ctr">
              <a:lnSpc>
                <a:spcPct val="130000"/>
              </a:lnSpc>
            </a:pPr>
            <a:r>
              <a:rPr lang="zh-CN" altLang="en-US" sz="2800" b="1" dirty="0">
                <a:solidFill>
                  <a:schemeClr val="accent5">
                    <a:lumMod val="20000"/>
                    <a:lumOff val="80000"/>
                  </a:schemeClr>
                </a:solidFill>
              </a:rPr>
              <a:t>添加标题或要点</a:t>
            </a:r>
            <a:endParaRPr lang="en-US" altLang="zh-CN" sz="2800" b="1" dirty="0">
              <a:solidFill>
                <a:schemeClr val="accent5">
                  <a:lumMod val="20000"/>
                  <a:lumOff val="80000"/>
                </a:schemeClr>
              </a:solidFill>
            </a:endParaRPr>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940656"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2689434-73F8-4FE1-80D7-30AB2F4BFCEA}"/>
              </a:ext>
            </a:extLst>
          </p:cNvPr>
          <p:cNvSpPr/>
          <p:nvPr/>
        </p:nvSpPr>
        <p:spPr>
          <a:xfrm>
            <a:off x="4285167" y="1371600"/>
            <a:ext cx="3672314" cy="4749799"/>
          </a:xfrm>
          <a:prstGeom prst="roundRect">
            <a:avLst>
              <a:gd name="adj" fmla="val 4993"/>
            </a:avLst>
          </a:prstGeom>
          <a:solidFill>
            <a:srgbClr val="FCF1D6"/>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4" name="梯形 33">
            <a:extLst>
              <a:ext uri="{FF2B5EF4-FFF2-40B4-BE49-F238E27FC236}">
                <a16:creationId xmlns:a16="http://schemas.microsoft.com/office/drawing/2014/main" id="{E8776672-5FE1-4C28-91DD-512D99F37D14}"/>
              </a:ext>
            </a:extLst>
          </p:cNvPr>
          <p:cNvSpPr/>
          <p:nvPr/>
        </p:nvSpPr>
        <p:spPr>
          <a:xfrm rot="10800000">
            <a:off x="4509803" y="1377989"/>
            <a:ext cx="3310943" cy="85047"/>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46C92E12-1CFF-4831-99EC-B89C06186CCD}"/>
              </a:ext>
            </a:extLst>
          </p:cNvPr>
          <p:cNvSpPr txBox="1"/>
          <p:nvPr/>
        </p:nvSpPr>
        <p:spPr>
          <a:xfrm>
            <a:off x="4695698"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a:t>
            </a:r>
          </a:p>
        </p:txBody>
      </p:sp>
      <p:sp>
        <p:nvSpPr>
          <p:cNvPr id="36" name="矩形 35">
            <a:extLst>
              <a:ext uri="{FF2B5EF4-FFF2-40B4-BE49-F238E27FC236}">
                <a16:creationId xmlns:a16="http://schemas.microsoft.com/office/drawing/2014/main" id="{6F68B803-D577-4F2A-8C44-392B094F5B4E}"/>
              </a:ext>
            </a:extLst>
          </p:cNvPr>
          <p:cNvSpPr/>
          <p:nvPr/>
        </p:nvSpPr>
        <p:spPr>
          <a:xfrm>
            <a:off x="4488493" y="1714581"/>
            <a:ext cx="3286737" cy="597215"/>
          </a:xfrm>
          <a:prstGeom prst="rect">
            <a:avLst/>
          </a:prstGeom>
        </p:spPr>
        <p:txBody>
          <a:bodyPr wrap="square" anchor="ctr">
            <a:spAutoFit/>
          </a:bodyPr>
          <a:lstStyle/>
          <a:p>
            <a:pPr algn="ctr">
              <a:lnSpc>
                <a:spcPct val="130000"/>
              </a:lnSpc>
            </a:pPr>
            <a:r>
              <a:rPr lang="zh-CN" altLang="en-US" sz="2800" b="1" dirty="0"/>
              <a:t>添加标题或要点</a:t>
            </a:r>
            <a:endParaRPr lang="en-US" altLang="zh-CN" sz="2800" dirty="0"/>
          </a:p>
        </p:txBody>
      </p:sp>
      <p:cxnSp>
        <p:nvCxnSpPr>
          <p:cNvPr id="37" name="直接连接符 36">
            <a:extLst>
              <a:ext uri="{FF2B5EF4-FFF2-40B4-BE49-F238E27FC236}">
                <a16:creationId xmlns:a16="http://schemas.microsoft.com/office/drawing/2014/main" id="{2E667DF7-9B41-4ECB-99E3-4DF7BE53755F}"/>
              </a:ext>
            </a:extLst>
          </p:cNvPr>
          <p:cNvCxnSpPr>
            <a:cxnSpLocks/>
          </p:cNvCxnSpPr>
          <p:nvPr/>
        </p:nvCxnSpPr>
        <p:spPr>
          <a:xfrm>
            <a:off x="4792945"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42C5AD2E-B642-4A4B-B494-D28471536A61}"/>
              </a:ext>
            </a:extLst>
          </p:cNvPr>
          <p:cNvSpPr/>
          <p:nvPr/>
        </p:nvSpPr>
        <p:spPr>
          <a:xfrm>
            <a:off x="8111139" y="1371600"/>
            <a:ext cx="3672314" cy="4749799"/>
          </a:xfrm>
          <a:prstGeom prst="roundRect">
            <a:avLst>
              <a:gd name="adj" fmla="val 4993"/>
            </a:avLst>
          </a:prstGeom>
          <a:solidFill>
            <a:srgbClr val="FCF1D6"/>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43" name="梯形 42">
            <a:extLst>
              <a:ext uri="{FF2B5EF4-FFF2-40B4-BE49-F238E27FC236}">
                <a16:creationId xmlns:a16="http://schemas.microsoft.com/office/drawing/2014/main" id="{9E9B39FF-DDC3-4658-A655-0BA1530A46CA}"/>
              </a:ext>
            </a:extLst>
          </p:cNvPr>
          <p:cNvSpPr/>
          <p:nvPr/>
        </p:nvSpPr>
        <p:spPr>
          <a:xfrm rot="10800000">
            <a:off x="8335775" y="1377989"/>
            <a:ext cx="3310943" cy="85047"/>
          </a:xfrm>
          <a:prstGeom prst="trapezoid">
            <a:avLst>
              <a:gd name="adj" fmla="val 7129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930BCAB5-2556-4AB2-8F51-937B89A1EF1B}"/>
              </a:ext>
            </a:extLst>
          </p:cNvPr>
          <p:cNvSpPr txBox="1"/>
          <p:nvPr/>
        </p:nvSpPr>
        <p:spPr>
          <a:xfrm>
            <a:off x="8521670"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a:t>
            </a:r>
          </a:p>
        </p:txBody>
      </p:sp>
      <p:sp>
        <p:nvSpPr>
          <p:cNvPr id="45" name="矩形 44">
            <a:extLst>
              <a:ext uri="{FF2B5EF4-FFF2-40B4-BE49-F238E27FC236}">
                <a16:creationId xmlns:a16="http://schemas.microsoft.com/office/drawing/2014/main" id="{03B735BA-9107-4CDD-BCE6-99D8D9182B38}"/>
              </a:ext>
            </a:extLst>
          </p:cNvPr>
          <p:cNvSpPr/>
          <p:nvPr/>
        </p:nvSpPr>
        <p:spPr>
          <a:xfrm>
            <a:off x="8314465" y="1714581"/>
            <a:ext cx="3286737" cy="597215"/>
          </a:xfrm>
          <a:prstGeom prst="rect">
            <a:avLst/>
          </a:prstGeom>
        </p:spPr>
        <p:txBody>
          <a:bodyPr wrap="square" anchor="ctr">
            <a:spAutoFit/>
          </a:bodyPr>
          <a:lstStyle/>
          <a:p>
            <a:pPr algn="ctr">
              <a:lnSpc>
                <a:spcPct val="130000"/>
              </a:lnSpc>
            </a:pPr>
            <a:r>
              <a:rPr lang="zh-CN" altLang="en-US" sz="2800" b="1" dirty="0"/>
              <a:t>添加标题或要点</a:t>
            </a:r>
            <a:endParaRPr lang="en-US" altLang="zh-CN" sz="2800" dirty="0"/>
          </a:p>
        </p:txBody>
      </p:sp>
      <p:cxnSp>
        <p:nvCxnSpPr>
          <p:cNvPr id="46" name="直接连接符 45">
            <a:extLst>
              <a:ext uri="{FF2B5EF4-FFF2-40B4-BE49-F238E27FC236}">
                <a16:creationId xmlns:a16="http://schemas.microsoft.com/office/drawing/2014/main" id="{86677DC8-D589-4649-AE60-9D06E80C24D7}"/>
              </a:ext>
            </a:extLst>
          </p:cNvPr>
          <p:cNvCxnSpPr>
            <a:cxnSpLocks/>
          </p:cNvCxnSpPr>
          <p:nvPr/>
        </p:nvCxnSpPr>
        <p:spPr>
          <a:xfrm>
            <a:off x="8618917"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4642BF7-68EB-408B-8DCF-6470B739665F}"/>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pic>
        <p:nvPicPr>
          <p:cNvPr id="31" name="图片 30">
            <a:extLst>
              <a:ext uri="{FF2B5EF4-FFF2-40B4-BE49-F238E27FC236}">
                <a16:creationId xmlns:a16="http://schemas.microsoft.com/office/drawing/2014/main" id="{87A14838-0C8B-4AA5-96DA-E62E53F1981B}"/>
              </a:ext>
            </a:extLst>
          </p:cNvPr>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3436301" y="5865892"/>
            <a:ext cx="427495" cy="479143"/>
          </a:xfrm>
          <a:prstGeom prst="rect">
            <a:avLst/>
          </a:prstGeom>
        </p:spPr>
      </p:pic>
      <p:sp>
        <p:nvSpPr>
          <p:cNvPr id="50" name="矩形 49">
            <a:extLst>
              <a:ext uri="{FF2B5EF4-FFF2-40B4-BE49-F238E27FC236}">
                <a16:creationId xmlns:a16="http://schemas.microsoft.com/office/drawing/2014/main" id="{3CD6F5D7-2FA4-4614-921F-A0B910866C8B}"/>
              </a:ext>
            </a:extLst>
          </p:cNvPr>
          <p:cNvSpPr/>
          <p:nvPr/>
        </p:nvSpPr>
        <p:spPr>
          <a:xfrm>
            <a:off x="3476008" y="5856584"/>
            <a:ext cx="379675" cy="6609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1129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自定义 3">
      <a:dk1>
        <a:srgbClr val="000000"/>
      </a:dk1>
      <a:lt1>
        <a:srgbClr val="FFFFFF"/>
      </a:lt1>
      <a:dk2>
        <a:srgbClr val="000000"/>
      </a:dk2>
      <a:lt2>
        <a:srgbClr val="DBDBDB"/>
      </a:lt2>
      <a:accent1>
        <a:srgbClr val="C8161E"/>
      </a:accent1>
      <a:accent2>
        <a:srgbClr val="A4A4A4"/>
      </a:accent2>
      <a:accent3>
        <a:srgbClr val="8496B0"/>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6207</TotalTime>
  <Words>2007</Words>
  <Application>Microsoft Office PowerPoint</Application>
  <PresentationFormat>宽屏</PresentationFormat>
  <Paragraphs>208</Paragraphs>
  <Slides>26</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微软雅黑</vt:lpstr>
      <vt:lpstr>Arial</vt:lpstr>
      <vt:lpstr>Wingdings</vt:lpstr>
      <vt:lpstr>Office 主题​​</vt:lpstr>
      <vt:lpstr>2023年上海交通大学 通用PPT模板标题</vt:lpstr>
      <vt:lpstr>2023年上海交通大学 通用PPT模板标题</vt:lpstr>
      <vt:lpstr>2023年上海交通大学 通用PPT模板标题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徐臻</cp:lastModifiedBy>
  <cp:revision>345</cp:revision>
  <dcterms:created xsi:type="dcterms:W3CDTF">2019-01-23T14:14:04Z</dcterms:created>
  <dcterms:modified xsi:type="dcterms:W3CDTF">2023-12-02T06:01:53Z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